
<file path=[Content_Types].xml><?xml version="1.0" encoding="utf-8"?>
<Types xmlns="http://schemas.openxmlformats.org/package/2006/content-types">
  <Override PartName="/ppt/slideLayouts/slideLayout10.xml" ContentType="application/vnd.openxmlformats-officedocument.presentationml.slideLayout+xml"/>
  <Default Extension="rels" ContentType="application/vnd.openxmlformats-package.relationships+xml"/>
  <Override PartName="/ppt/slides/slide69.xml" ContentType="application/vnd.openxmlformats-officedocument.presentationml.slide+xml"/>
  <Override PartName="/ppt/slides/slide14.xml" ContentType="application/vnd.openxmlformats-officedocument.presentationml.slide+xml"/>
  <Override PartName="/ppt/slides/slide62.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68.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61.xml" ContentType="application/vnd.openxmlformats-officedocument.presentationml.slide+xml"/>
  <Override PartName="/ppt/slides/slide44.xml" ContentType="application/vnd.openxmlformats-officedocument.presentationml.slide+xml"/>
  <Override PartName="/ppt/slides/slide27.xml" ContentType="application/vnd.openxmlformats-officedocument.presentationml.slide+xml"/>
  <Override PartName="/ppt/slides/slide53.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Default Extension="png" ContentType="image/png"/>
  <Override PartName="/ppt/slides/slide67.xml" ContentType="application/vnd.openxmlformats-officedocument.presentationml.slide+xml"/>
  <Override PartName="/ppt/slides/slide12.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Override PartName="/ppt/slides/slide26.xml" ContentType="application/vnd.openxmlformats-officedocument.presentationml.slide+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66.xml" ContentType="application/vnd.openxmlformats-officedocument.presentationml.slide+xml"/>
  <Override PartName="/ppt/slides/slide11.xml" ContentType="application/vnd.openxmlformats-officedocument.presentationml.slide+xml"/>
  <Override PartName="/ppt/slides/slide49.xml" ContentType="application/vnd.openxmlformats-officedocument.presentationml.slide+xml"/>
  <Override PartName="/ppt/slides/slide42.xml" ContentType="application/vnd.openxmlformats-officedocument.presentationml.slide+xml"/>
  <Override PartName="/ppt/slides/slide58.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s/slide65.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notesSlides/notesSlide4.xml" ContentType="application/vnd.openxmlformats-officedocument.presentationml.notesSlide+xml"/>
  <Override PartName="/ppt/slides/slide41.xml" ContentType="application/vnd.openxmlformats-officedocument.presentationml.slide+xml"/>
  <Override PartName="/ppt/slides/slide57.xml" ContentType="application/vnd.openxmlformats-officedocument.presentationml.slide+xml"/>
  <Override PartName="/ppt/slides/slide24.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viewProps.xml" ContentType="application/vnd.openxmlformats-officedocument.presentationml.viewProps+xml"/>
  <Override PartName="/ppt/slides/slide64.xml" ContentType="application/vnd.openxmlformats-officedocument.presentationml.slide+xml"/>
  <Default Extension="jpeg" ContentType="image/jpeg"/>
  <Override PartName="/ppt/slides/slide47.xml" ContentType="application/vnd.openxmlformats-officedocument.presentationml.slide+xml"/>
  <Override PartName="/ppt/notesSlides/notesSlide3.xml" ContentType="application/vnd.openxmlformats-officedocument.presentationml.notesSlide+xml"/>
  <Override PartName="/ppt/slides/slide40.xml" ContentType="application/vnd.openxmlformats-officedocument.presentationml.slide+xml"/>
  <Override PartName="/ppt/slides/slide56.xml" ContentType="application/vnd.openxmlformats-officedocument.presentationml.slide+xml"/>
  <Override PartName="/ppt/theme/theme2.xml" ContentType="application/vnd.openxmlformats-officedocument.theme+xml"/>
  <Override PartName="/ppt/slides/slide23.xml" ContentType="application/vnd.openxmlformats-officedocument.presentationml.slide+xml"/>
  <Override PartName="/ppt/slides/slide39.xml" ContentType="application/vnd.openxmlformats-officedocument.presentationml.slide+xml"/>
  <Override PartName="/ppt/slideLayouts/slideLayout11.xml" ContentType="application/vnd.openxmlformats-officedocument.presentationml.slideLayout+xml"/>
  <Override PartName="/ppt/slides/slide7.xml" ContentType="application/vnd.openxmlformats-officedocument.presentationml.slide+xml"/>
  <Override PartName="/ppt/slides/slide71.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slides/slide15.xml" ContentType="application/vnd.openxmlformats-officedocument.presentationml.slide+xml"/>
  <Override PartName="/ppt/slides/slide63.xml" ContentType="application/vnd.openxmlformats-officedocument.presentationml.slide+xml"/>
  <Override PartName="/ppt/slides/slide46.xml" ContentType="application/vnd.openxmlformats-officedocument.presentationml.slide+xml"/>
  <Override PartName="/ppt/notesSlides/notesSlide2.xml" ContentType="application/vnd.openxmlformats-officedocument.presentationml.notes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Default Extension="bin" ContentType="application/vnd.openxmlformats-officedocument.presentationml.printerSettings"/>
  <Override PartName="/ppt/slides/slide70.xml" ContentType="application/vnd.openxmlformats-officedocument.presentationml.slide+xml"/>
  <Override PartName="/ppt/slides/slide31.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73"/>
  </p:notesMasterIdLst>
  <p:sldIdLst>
    <p:sldId id="256" r:id="rId2"/>
    <p:sldId id="257" r:id="rId3"/>
    <p:sldId id="258" r:id="rId4"/>
    <p:sldId id="327" r:id="rId5"/>
    <p:sldId id="328" r:id="rId6"/>
    <p:sldId id="329" r:id="rId7"/>
    <p:sldId id="330" r:id="rId8"/>
    <p:sldId id="331"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301" r:id="rId36"/>
    <p:sldId id="302" r:id="rId37"/>
    <p:sldId id="285" r:id="rId38"/>
    <p:sldId id="325" r:id="rId39"/>
    <p:sldId id="320" r:id="rId40"/>
    <p:sldId id="322" r:id="rId41"/>
    <p:sldId id="326" r:id="rId42"/>
    <p:sldId id="323" r:id="rId43"/>
    <p:sldId id="324" r:id="rId44"/>
    <p:sldId id="286" r:id="rId45"/>
    <p:sldId id="288" r:id="rId46"/>
    <p:sldId id="291" r:id="rId47"/>
    <p:sldId id="292" r:id="rId48"/>
    <p:sldId id="293" r:id="rId49"/>
    <p:sldId id="294" r:id="rId50"/>
    <p:sldId id="295" r:id="rId51"/>
    <p:sldId id="296" r:id="rId52"/>
    <p:sldId id="287" r:id="rId53"/>
    <p:sldId id="289" r:id="rId54"/>
    <p:sldId id="314" r:id="rId55"/>
    <p:sldId id="318" r:id="rId56"/>
    <p:sldId id="317" r:id="rId57"/>
    <p:sldId id="315" r:id="rId58"/>
    <p:sldId id="316" r:id="rId59"/>
    <p:sldId id="319" r:id="rId60"/>
    <p:sldId id="290" r:id="rId61"/>
    <p:sldId id="303" r:id="rId62"/>
    <p:sldId id="304" r:id="rId63"/>
    <p:sldId id="305" r:id="rId64"/>
    <p:sldId id="306" r:id="rId65"/>
    <p:sldId id="307" r:id="rId66"/>
    <p:sldId id="308" r:id="rId67"/>
    <p:sldId id="309" r:id="rId68"/>
    <p:sldId id="310" r:id="rId69"/>
    <p:sldId id="311" r:id="rId70"/>
    <p:sldId id="312" r:id="rId71"/>
    <p:sldId id="313" r:id="rId7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80"/>
    <a:srgbClr val="004080"/>
    <a:srgbClr val="00FF00"/>
    <a:srgbClr val="6F4A26"/>
    <a:srgbClr val="800000"/>
    <a:srgbClr val="376F01"/>
    <a:srgbClr val="008000"/>
    <a:srgbClr val="B95D00"/>
    <a:srgbClr val="30A119"/>
    <a:srgbClr val="44DC2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89402" autoAdjust="0"/>
  </p:normalViewPr>
  <p:slideViewPr>
    <p:cSldViewPr snapToGrid="0" snapToObjects="1">
      <p:cViewPr varScale="1">
        <p:scale>
          <a:sx n="93" d="100"/>
          <a:sy n="93" d="100"/>
        </p:scale>
        <p:origin x="-93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notesMaster" Target="notesMasters/notesMaster1.xml"/><Relationship Id="rId74" Type="http://schemas.openxmlformats.org/officeDocument/2006/relationships/printerSettings" Target="printerSettings/printerSettings1.bin"/><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477444-98C2-5B42-9CF5-E547B11BDFCD}" type="datetimeFigureOut">
              <a:rPr lang="en-US" smtClean="0"/>
              <a:pPr/>
              <a:t>7/14/13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7A8FA4-2863-CD4B-8AF5-E94CF7BFBFC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7A8FA4-2863-CD4B-8AF5-E94CF7BFBFCC}" type="slidenum">
              <a:rPr lang="en-US" smtClean="0"/>
              <a:pPr/>
              <a:t>23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7A8FA4-2863-CD4B-8AF5-E94CF7BFBFCC}" type="slidenum">
              <a:rPr lang="en-US" smtClean="0"/>
              <a:pPr/>
              <a:t>25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7A8FA4-2863-CD4B-8AF5-E94CF7BFBFCC}" type="slidenum">
              <a:rPr lang="en-US" smtClean="0"/>
              <a:pPr/>
              <a:t>59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7A8FA4-2863-CD4B-8AF5-E94CF7BFBFCC}" type="slidenum">
              <a:rPr lang="en-US" smtClean="0"/>
              <a:pPr/>
              <a:t>60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B78705-3826-A342-96BE-15C9B1A3BA7D}" type="datetimeFigureOut">
              <a:rPr lang="en-US" smtClean="0"/>
              <a:pPr/>
              <a:t>7/14/13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B78705-3826-A342-96BE-15C9B1A3BA7D}" type="datetimeFigureOut">
              <a:rPr lang="en-US" smtClean="0"/>
              <a:pPr/>
              <a:t>7/14/13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B78705-3826-A342-96BE-15C9B1A3BA7D}" type="datetimeFigureOut">
              <a:rPr lang="en-US" smtClean="0"/>
              <a:pPr/>
              <a:t>7/14/13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B78705-3826-A342-96BE-15C9B1A3BA7D}" type="datetimeFigureOut">
              <a:rPr lang="en-US" smtClean="0"/>
              <a:pPr/>
              <a:t>7/14/13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B78705-3826-A342-96BE-15C9B1A3BA7D}" type="datetimeFigureOut">
              <a:rPr lang="en-US" smtClean="0"/>
              <a:pPr/>
              <a:t>7/14/13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B78705-3826-A342-96BE-15C9B1A3BA7D}" type="datetimeFigureOut">
              <a:rPr lang="en-US" smtClean="0"/>
              <a:pPr/>
              <a:t>7/14/13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B78705-3826-A342-96BE-15C9B1A3BA7D}" type="datetimeFigureOut">
              <a:rPr lang="en-US" smtClean="0"/>
              <a:pPr/>
              <a:t>7/14/13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B78705-3826-A342-96BE-15C9B1A3BA7D}" type="datetimeFigureOut">
              <a:rPr lang="en-US" smtClean="0"/>
              <a:pPr/>
              <a:t>7/14/13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B78705-3826-A342-96BE-15C9B1A3BA7D}" type="datetimeFigureOut">
              <a:rPr lang="en-US" smtClean="0"/>
              <a:pPr/>
              <a:t>7/14/13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B78705-3826-A342-96BE-15C9B1A3BA7D}" type="datetimeFigureOut">
              <a:rPr lang="en-US" smtClean="0"/>
              <a:pPr/>
              <a:t>7/14/13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B78705-3826-A342-96BE-15C9B1A3BA7D}" type="datetimeFigureOut">
              <a:rPr lang="en-US" smtClean="0"/>
              <a:pPr/>
              <a:t>7/14/13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2DB55-112B-5A46-809C-8EB40CC132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78705-3826-A342-96BE-15C9B1A3BA7D}" type="datetimeFigureOut">
              <a:rPr lang="en-US" smtClean="0"/>
              <a:pPr/>
              <a:t>7/14/13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32DB55-112B-5A46-809C-8EB40CC132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video" Target="file://localhost/Family/Mom's/Church/Y6%20Chil:Nor/PowerPoints/ep320_conference_quick_high.mov" TargetMode="External"/><Relationship Id="rId2" Type="http://schemas.openxmlformats.org/officeDocument/2006/relationships/slideLayout" Target="../slideLayouts/slideLayout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54000"/>
          </a:blip>
          <a:stretch>
            <a:fillRect/>
          </a:stretch>
        </p:blipFill>
        <p:spPr>
          <a:xfrm>
            <a:off x="1107933" y="1909039"/>
            <a:ext cx="3820406" cy="4565851"/>
          </a:xfrm>
          <a:prstGeom prst="rect">
            <a:avLst/>
          </a:prstGeom>
        </p:spPr>
      </p:pic>
      <p:sp>
        <p:nvSpPr>
          <p:cNvPr id="2" name="Title 1"/>
          <p:cNvSpPr>
            <a:spLocks noGrp="1"/>
          </p:cNvSpPr>
          <p:nvPr>
            <p:ph type="ctrTitle"/>
          </p:nvPr>
        </p:nvSpPr>
        <p:spPr>
          <a:xfrm>
            <a:off x="358927" y="193281"/>
            <a:ext cx="8458200" cy="2333169"/>
          </a:xfrm>
        </p:spPr>
        <p:txBody>
          <a:bodyPr>
            <a:normAutofit/>
          </a:bodyPr>
          <a:lstStyle/>
          <a:p>
            <a:r>
              <a:rPr lang="en-US" sz="8000" dirty="0" smtClean="0">
                <a:solidFill>
                  <a:srgbClr val="004080"/>
                </a:solidFill>
              </a:rPr>
              <a:t>Annual Conference</a:t>
            </a:r>
            <a:endParaRPr lang="en-US" sz="8000" dirty="0">
              <a:solidFill>
                <a:srgbClr val="004080"/>
              </a:solidFill>
            </a:endParaRPr>
          </a:p>
        </p:txBody>
      </p:sp>
      <p:sp>
        <p:nvSpPr>
          <p:cNvPr id="5" name="TextBox 4"/>
          <p:cNvSpPr txBox="1"/>
          <p:nvPr/>
        </p:nvSpPr>
        <p:spPr>
          <a:xfrm>
            <a:off x="4560784" y="3091636"/>
            <a:ext cx="4583216" cy="2431435"/>
          </a:xfrm>
          <a:prstGeom prst="rect">
            <a:avLst/>
          </a:prstGeom>
          <a:noFill/>
        </p:spPr>
        <p:txBody>
          <a:bodyPr wrap="square" rtlCol="0">
            <a:spAutoFit/>
          </a:bodyPr>
          <a:lstStyle/>
          <a:p>
            <a:pPr algn="ctr"/>
            <a:r>
              <a:rPr lang="en-US" sz="7200" dirty="0" smtClean="0">
                <a:solidFill>
                  <a:srgbClr val="30A119"/>
                </a:solidFill>
              </a:rPr>
              <a:t>Report</a:t>
            </a:r>
            <a:r>
              <a:rPr lang="en-US" sz="6600" dirty="0" smtClean="0">
                <a:solidFill>
                  <a:srgbClr val="30A119"/>
                </a:solidFill>
              </a:rPr>
              <a:t>	</a:t>
            </a:r>
            <a:br>
              <a:rPr lang="en-US" sz="6600" dirty="0" smtClean="0">
                <a:solidFill>
                  <a:srgbClr val="30A119"/>
                </a:solidFill>
              </a:rPr>
            </a:br>
            <a:r>
              <a:rPr lang="en-US" sz="8000" dirty="0" smtClean="0">
                <a:solidFill>
                  <a:srgbClr val="30A119"/>
                </a:solidFill>
              </a:rPr>
              <a:t>* 2013 *</a:t>
            </a:r>
            <a:endParaRPr lang="en-US" sz="8000" dirty="0">
              <a:solidFill>
                <a:srgbClr val="30A119"/>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ep320_conference_quick_high.mov">
            <a:hlinkClick r:id="" action="ppaction://media"/>
          </p:cNvPr>
          <p:cNvPicPr/>
          <p:nvPr>
            <a:videoFile r:link="rId1"/>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0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1417638"/>
          </a:xfrm>
        </p:spPr>
        <p:txBody>
          <a:bodyPr>
            <a:normAutofit fontScale="90000"/>
          </a:bodyPr>
          <a:lstStyle/>
          <a:p>
            <a:pPr algn="l"/>
            <a:r>
              <a:rPr lang="en-US" sz="4000" u="sng" dirty="0" smtClean="0">
                <a:solidFill>
                  <a:srgbClr val="660066"/>
                </a:solidFill>
              </a:rPr>
              <a:t>Reading Response</a:t>
            </a:r>
            <a:r>
              <a:rPr lang="en-US" sz="4000" dirty="0" smtClean="0">
                <a:solidFill>
                  <a:srgbClr val="660066"/>
                </a:solidFill>
              </a:rPr>
              <a:t>: </a:t>
            </a:r>
            <a:r>
              <a:rPr lang="en-US" dirty="0" smtClean="0">
                <a:solidFill>
                  <a:srgbClr val="660066"/>
                </a:solidFill>
              </a:rPr>
              <a:t/>
            </a:r>
            <a:br>
              <a:rPr lang="en-US" dirty="0" smtClean="0">
                <a:solidFill>
                  <a:srgbClr val="660066"/>
                </a:solidFill>
              </a:rPr>
            </a:br>
            <a:r>
              <a:rPr lang="en-US" dirty="0" smtClean="0">
                <a:solidFill>
                  <a:srgbClr val="660066"/>
                </a:solidFill>
              </a:rPr>
              <a:t>					</a:t>
            </a:r>
            <a:r>
              <a:rPr lang="en-US" sz="5333" b="1" dirty="0" smtClean="0">
                <a:solidFill>
                  <a:srgbClr val="660066"/>
                </a:solidFill>
              </a:rPr>
              <a:t>Ecclesiastes 9:7-10</a:t>
            </a:r>
            <a:endParaRPr lang="en-US" sz="5333" b="1" dirty="0">
              <a:solidFill>
                <a:srgbClr val="660066"/>
              </a:solidFill>
            </a:endParaRPr>
          </a:p>
        </p:txBody>
      </p:sp>
      <p:sp>
        <p:nvSpPr>
          <p:cNvPr id="4" name="TextBox 3"/>
          <p:cNvSpPr txBox="1"/>
          <p:nvPr/>
        </p:nvSpPr>
        <p:spPr>
          <a:xfrm>
            <a:off x="0" y="1417638"/>
            <a:ext cx="9144001" cy="5509200"/>
          </a:xfrm>
          <a:prstGeom prst="rect">
            <a:avLst/>
          </a:prstGeom>
          <a:noFill/>
        </p:spPr>
        <p:txBody>
          <a:bodyPr wrap="square" rtlCol="0">
            <a:spAutoFit/>
          </a:bodyPr>
          <a:lstStyle/>
          <a:p>
            <a:r>
              <a:rPr lang="en-US" sz="4400" dirty="0" smtClean="0">
                <a:solidFill>
                  <a:srgbClr val="660066"/>
                </a:solidFill>
              </a:rPr>
              <a:t>Leader:  </a:t>
            </a:r>
            <a:r>
              <a:rPr lang="en-US" sz="4400" i="1" dirty="0" smtClean="0">
                <a:solidFill>
                  <a:srgbClr val="660066"/>
                </a:solidFill>
              </a:rPr>
              <a:t>Seize life!</a:t>
            </a:r>
          </a:p>
          <a:p>
            <a:r>
              <a:rPr lang="en-US" sz="4400" i="1" dirty="0" smtClean="0">
                <a:solidFill>
                  <a:srgbClr val="660066"/>
                </a:solidFill>
              </a:rPr>
              <a:t>Eat bread with gusto,</a:t>
            </a:r>
            <a:br>
              <a:rPr lang="en-US" sz="4400" i="1" dirty="0" smtClean="0">
                <a:solidFill>
                  <a:srgbClr val="660066"/>
                </a:solidFill>
              </a:rPr>
            </a:br>
            <a:r>
              <a:rPr lang="en-US" sz="4400" i="1" dirty="0" smtClean="0">
                <a:solidFill>
                  <a:srgbClr val="660066"/>
                </a:solidFill>
              </a:rPr>
              <a:t>Drink wine with a robust heart.</a:t>
            </a:r>
            <a:br>
              <a:rPr lang="en-US" sz="4400" i="1" dirty="0" smtClean="0">
                <a:solidFill>
                  <a:srgbClr val="660066"/>
                </a:solidFill>
              </a:rPr>
            </a:br>
            <a:r>
              <a:rPr lang="en-US" sz="4400" i="1" dirty="0" smtClean="0">
                <a:solidFill>
                  <a:srgbClr val="660066"/>
                </a:solidFill>
              </a:rPr>
              <a:t>Oh yes—God takes pleasure</a:t>
            </a:r>
          </a:p>
          <a:p>
            <a:r>
              <a:rPr lang="en-US" sz="4400" i="1" dirty="0" smtClean="0">
                <a:solidFill>
                  <a:srgbClr val="660066"/>
                </a:solidFill>
              </a:rPr>
              <a:t>   in your pleasure!</a:t>
            </a:r>
          </a:p>
          <a:p>
            <a:endParaRPr lang="en-US" sz="4400" dirty="0" smtClean="0">
              <a:solidFill>
                <a:srgbClr val="660066"/>
              </a:solidFill>
            </a:endParaRPr>
          </a:p>
          <a:p>
            <a:r>
              <a:rPr lang="en-US" sz="4400" b="1" dirty="0" smtClean="0">
                <a:solidFill>
                  <a:srgbClr val="660066"/>
                </a:solidFill>
              </a:rPr>
              <a:t>ALL:  Whatever you do,</a:t>
            </a:r>
          </a:p>
          <a:p>
            <a:r>
              <a:rPr lang="en-US" sz="4400" b="1" dirty="0" smtClean="0">
                <a:solidFill>
                  <a:srgbClr val="660066"/>
                </a:solidFill>
              </a:rPr>
              <a:t>		     do for the glory of God.</a:t>
            </a:r>
            <a:endParaRPr lang="en-US" sz="4400" b="1" dirty="0">
              <a:solidFill>
                <a:srgbClr val="660066"/>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0" y="0"/>
            <a:ext cx="9144000" cy="5509200"/>
          </a:xfrm>
          <a:prstGeom prst="rect">
            <a:avLst/>
          </a:prstGeom>
          <a:noFill/>
        </p:spPr>
        <p:txBody>
          <a:bodyPr wrap="square" rtlCol="0">
            <a:spAutoFit/>
          </a:bodyPr>
          <a:lstStyle/>
          <a:p>
            <a:r>
              <a:rPr lang="en-US" sz="4400" dirty="0" smtClean="0">
                <a:solidFill>
                  <a:srgbClr val="660066"/>
                </a:solidFill>
              </a:rPr>
              <a:t>Leader</a:t>
            </a:r>
            <a:r>
              <a:rPr lang="en-US" sz="4400" i="1" dirty="0" smtClean="0">
                <a:solidFill>
                  <a:srgbClr val="660066"/>
                </a:solidFill>
              </a:rPr>
              <a:t>:  Dress festively every morning.</a:t>
            </a:r>
            <a:br>
              <a:rPr lang="en-US" sz="4400" i="1" dirty="0" smtClean="0">
                <a:solidFill>
                  <a:srgbClr val="660066"/>
                </a:solidFill>
              </a:rPr>
            </a:br>
            <a:r>
              <a:rPr lang="en-US" sz="4400" i="1" dirty="0" smtClean="0">
                <a:solidFill>
                  <a:srgbClr val="660066"/>
                </a:solidFill>
              </a:rPr>
              <a:t>Don’t skimp on colors and scarves.</a:t>
            </a:r>
            <a:br>
              <a:rPr lang="en-US" sz="4400" i="1" dirty="0" smtClean="0">
                <a:solidFill>
                  <a:srgbClr val="660066"/>
                </a:solidFill>
              </a:rPr>
            </a:br>
            <a:r>
              <a:rPr lang="en-US" sz="4400" i="1" dirty="0" smtClean="0">
                <a:solidFill>
                  <a:srgbClr val="660066"/>
                </a:solidFill>
              </a:rPr>
              <a:t>Relish life with the spouse you love</a:t>
            </a:r>
            <a:br>
              <a:rPr lang="en-US" sz="4400" i="1" dirty="0" smtClean="0">
                <a:solidFill>
                  <a:srgbClr val="660066"/>
                </a:solidFill>
              </a:rPr>
            </a:br>
            <a:r>
              <a:rPr lang="en-US" sz="4400" i="1" dirty="0" smtClean="0">
                <a:solidFill>
                  <a:srgbClr val="660066"/>
                </a:solidFill>
              </a:rPr>
              <a:t>Each and every day</a:t>
            </a:r>
          </a:p>
          <a:p>
            <a:r>
              <a:rPr lang="en-US" sz="4400" i="1" dirty="0" smtClean="0">
                <a:solidFill>
                  <a:srgbClr val="660066"/>
                </a:solidFill>
              </a:rPr>
              <a:t>of your precarious life</a:t>
            </a:r>
            <a:r>
              <a:rPr lang="en-US" sz="4400" dirty="0" smtClean="0">
                <a:solidFill>
                  <a:srgbClr val="660066"/>
                </a:solidFill>
              </a:rPr>
              <a:t>.</a:t>
            </a:r>
            <a:endParaRPr lang="en-US" sz="4400" i="1" dirty="0" smtClean="0">
              <a:solidFill>
                <a:srgbClr val="660066"/>
              </a:solidFill>
            </a:endParaRPr>
          </a:p>
          <a:p>
            <a:endParaRPr lang="en-US" sz="4400" dirty="0" smtClean="0">
              <a:solidFill>
                <a:srgbClr val="660066"/>
              </a:solidFill>
            </a:endParaRPr>
          </a:p>
          <a:p>
            <a:r>
              <a:rPr lang="en-US" sz="4400" b="1" dirty="0" smtClean="0">
                <a:solidFill>
                  <a:srgbClr val="660066"/>
                </a:solidFill>
              </a:rPr>
              <a:t>ALL:  Whatever you do,</a:t>
            </a:r>
          </a:p>
          <a:p>
            <a:r>
              <a:rPr lang="en-US" sz="4400" b="1" dirty="0" smtClean="0">
                <a:solidFill>
                  <a:srgbClr val="660066"/>
                </a:solidFill>
              </a:rPr>
              <a:t> 		     do for the glory of God.</a:t>
            </a:r>
            <a:endParaRPr lang="en-US" sz="4400" b="1" dirty="0">
              <a:solidFill>
                <a:srgbClr val="660066"/>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0" y="0"/>
            <a:ext cx="9144000" cy="6186308"/>
          </a:xfrm>
          <a:prstGeom prst="rect">
            <a:avLst/>
          </a:prstGeom>
          <a:noFill/>
        </p:spPr>
        <p:txBody>
          <a:bodyPr wrap="square" rtlCol="0">
            <a:spAutoFit/>
          </a:bodyPr>
          <a:lstStyle/>
          <a:p>
            <a:r>
              <a:rPr lang="en-US" sz="4400" dirty="0" smtClean="0">
                <a:solidFill>
                  <a:srgbClr val="660066"/>
                </a:solidFill>
              </a:rPr>
              <a:t>Leader</a:t>
            </a:r>
            <a:r>
              <a:rPr lang="en-US" sz="4400" i="1" dirty="0" smtClean="0">
                <a:solidFill>
                  <a:srgbClr val="660066"/>
                </a:solidFill>
              </a:rPr>
              <a:t>:  Each day is God’s gift.</a:t>
            </a:r>
          </a:p>
          <a:p>
            <a:r>
              <a:rPr lang="en-US" sz="4400" i="1" dirty="0" smtClean="0">
                <a:solidFill>
                  <a:srgbClr val="660066"/>
                </a:solidFill>
              </a:rPr>
              <a:t>It’s all you get in exchange</a:t>
            </a:r>
            <a:br>
              <a:rPr lang="en-US" sz="4400" i="1" dirty="0" smtClean="0">
                <a:solidFill>
                  <a:srgbClr val="660066"/>
                </a:solidFill>
              </a:rPr>
            </a:br>
            <a:r>
              <a:rPr lang="en-US" sz="4400" i="1" dirty="0" smtClean="0">
                <a:solidFill>
                  <a:srgbClr val="660066"/>
                </a:solidFill>
              </a:rPr>
              <a:t>For the hard work of staying alive.</a:t>
            </a:r>
            <a:br>
              <a:rPr lang="en-US" sz="4400" i="1" dirty="0" smtClean="0">
                <a:solidFill>
                  <a:srgbClr val="660066"/>
                </a:solidFill>
              </a:rPr>
            </a:br>
            <a:r>
              <a:rPr lang="en-US" sz="4400" i="1" dirty="0" smtClean="0">
                <a:solidFill>
                  <a:srgbClr val="660066"/>
                </a:solidFill>
              </a:rPr>
              <a:t>Make the most of each one!</a:t>
            </a:r>
            <a:br>
              <a:rPr lang="en-US" sz="4400" i="1" dirty="0" smtClean="0">
                <a:solidFill>
                  <a:srgbClr val="660066"/>
                </a:solidFill>
              </a:rPr>
            </a:br>
            <a:r>
              <a:rPr lang="en-US" sz="4400" i="1" dirty="0" smtClean="0">
                <a:solidFill>
                  <a:srgbClr val="660066"/>
                </a:solidFill>
              </a:rPr>
              <a:t>Whatever turns up,</a:t>
            </a:r>
          </a:p>
          <a:p>
            <a:r>
              <a:rPr lang="en-US" sz="4400" i="1" dirty="0" smtClean="0">
                <a:solidFill>
                  <a:srgbClr val="660066"/>
                </a:solidFill>
              </a:rPr>
              <a:t>grab it and do it. And heartily!</a:t>
            </a:r>
          </a:p>
          <a:p>
            <a:endParaRPr lang="en-US" sz="4400" dirty="0" smtClean="0">
              <a:solidFill>
                <a:srgbClr val="660066"/>
              </a:solidFill>
            </a:endParaRPr>
          </a:p>
          <a:p>
            <a:r>
              <a:rPr lang="en-US" sz="4400" b="1" dirty="0" smtClean="0">
                <a:solidFill>
                  <a:srgbClr val="660066"/>
                </a:solidFill>
              </a:rPr>
              <a:t>ALL:  Whatever you do,</a:t>
            </a:r>
          </a:p>
          <a:p>
            <a:r>
              <a:rPr lang="en-US" sz="4400" b="1" dirty="0" smtClean="0">
                <a:solidFill>
                  <a:srgbClr val="660066"/>
                </a:solidFill>
              </a:rPr>
              <a:t>		     do for the glory of God.</a:t>
            </a:r>
            <a:endParaRPr lang="en-US" sz="4400" b="1" dirty="0">
              <a:solidFill>
                <a:srgbClr val="660066"/>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1" y="0"/>
            <a:ext cx="9144000" cy="6186308"/>
          </a:xfrm>
          <a:prstGeom prst="rect">
            <a:avLst/>
          </a:prstGeom>
          <a:noFill/>
        </p:spPr>
        <p:txBody>
          <a:bodyPr wrap="square" rtlCol="0">
            <a:spAutoFit/>
          </a:bodyPr>
          <a:lstStyle/>
          <a:p>
            <a:r>
              <a:rPr lang="en-US" sz="4400" dirty="0" smtClean="0">
                <a:solidFill>
                  <a:srgbClr val="660066"/>
                </a:solidFill>
              </a:rPr>
              <a:t>Leader:</a:t>
            </a:r>
            <a:r>
              <a:rPr lang="en-US" sz="4400" i="1" dirty="0" smtClean="0">
                <a:solidFill>
                  <a:srgbClr val="660066"/>
                </a:solidFill>
              </a:rPr>
              <a:t>  This is your last</a:t>
            </a:r>
          </a:p>
          <a:p>
            <a:r>
              <a:rPr lang="en-US" sz="4400" i="1" dirty="0" smtClean="0">
                <a:solidFill>
                  <a:srgbClr val="660066"/>
                </a:solidFill>
              </a:rPr>
              <a:t>and only chance at it,</a:t>
            </a:r>
            <a:br>
              <a:rPr lang="en-US" sz="4400" i="1" dirty="0" smtClean="0">
                <a:solidFill>
                  <a:srgbClr val="660066"/>
                </a:solidFill>
              </a:rPr>
            </a:br>
            <a:r>
              <a:rPr lang="en-US" sz="4400" i="1" dirty="0" smtClean="0">
                <a:solidFill>
                  <a:srgbClr val="660066"/>
                </a:solidFill>
              </a:rPr>
              <a:t>For there’s neither work to do</a:t>
            </a:r>
          </a:p>
          <a:p>
            <a:r>
              <a:rPr lang="en-US" sz="4400" i="1" dirty="0" smtClean="0">
                <a:solidFill>
                  <a:srgbClr val="660066"/>
                </a:solidFill>
              </a:rPr>
              <a:t>nor thoughts to think</a:t>
            </a:r>
            <a:br>
              <a:rPr lang="en-US" sz="4400" i="1" dirty="0" smtClean="0">
                <a:solidFill>
                  <a:srgbClr val="660066"/>
                </a:solidFill>
              </a:rPr>
            </a:br>
            <a:r>
              <a:rPr lang="en-US" sz="4400" i="1" dirty="0" smtClean="0">
                <a:solidFill>
                  <a:srgbClr val="660066"/>
                </a:solidFill>
              </a:rPr>
              <a:t>In the company of the dead,</a:t>
            </a:r>
          </a:p>
          <a:p>
            <a:r>
              <a:rPr lang="en-US" sz="4400" i="1" dirty="0" smtClean="0">
                <a:solidFill>
                  <a:srgbClr val="660066"/>
                </a:solidFill>
              </a:rPr>
              <a:t>where you’re most certainly headed.</a:t>
            </a:r>
          </a:p>
          <a:p>
            <a:endParaRPr lang="en-US" sz="4400" dirty="0" smtClean="0">
              <a:solidFill>
                <a:srgbClr val="660066"/>
              </a:solidFill>
            </a:endParaRPr>
          </a:p>
          <a:p>
            <a:r>
              <a:rPr lang="en-US" sz="4400" b="1" dirty="0" smtClean="0">
                <a:solidFill>
                  <a:srgbClr val="660066"/>
                </a:solidFill>
              </a:rPr>
              <a:t>ALL:  Whatever you do,</a:t>
            </a:r>
          </a:p>
          <a:p>
            <a:r>
              <a:rPr lang="en-US" sz="4400" b="1" dirty="0" smtClean="0">
                <a:solidFill>
                  <a:srgbClr val="660066"/>
                </a:solidFill>
              </a:rPr>
              <a:t>		     do for the glory of God.</a:t>
            </a:r>
            <a:endParaRPr lang="en-US" sz="4400" b="1" dirty="0">
              <a:solidFill>
                <a:srgbClr val="660066"/>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0" y="0"/>
            <a:ext cx="9144000" cy="7232749"/>
          </a:xfrm>
          <a:prstGeom prst="rect">
            <a:avLst/>
          </a:prstGeom>
          <a:noFill/>
        </p:spPr>
        <p:txBody>
          <a:bodyPr wrap="square" rtlCol="0">
            <a:spAutoFit/>
          </a:bodyPr>
          <a:lstStyle/>
          <a:p>
            <a:r>
              <a:rPr lang="en-US" sz="4400" dirty="0" smtClean="0">
                <a:solidFill>
                  <a:srgbClr val="660066"/>
                </a:solidFill>
              </a:rPr>
              <a:t>Leader</a:t>
            </a:r>
            <a:r>
              <a:rPr lang="en-US" sz="4400" i="1" dirty="0" smtClean="0">
                <a:solidFill>
                  <a:srgbClr val="660066"/>
                </a:solidFill>
              </a:rPr>
              <a:t>:  </a:t>
            </a:r>
            <a:r>
              <a:rPr lang="en-US" sz="4400" i="1" baseline="30000" dirty="0" smtClean="0">
                <a:solidFill>
                  <a:srgbClr val="660066"/>
                </a:solidFill>
              </a:rPr>
              <a:t> </a:t>
            </a:r>
            <a:r>
              <a:rPr lang="en-US" sz="4400" i="1" dirty="0" smtClean="0">
                <a:solidFill>
                  <a:srgbClr val="660066"/>
                </a:solidFill>
              </a:rPr>
              <a:t>I</a:t>
            </a:r>
            <a:r>
              <a:rPr lang="en-US" sz="4000" i="1" dirty="0" smtClean="0">
                <a:solidFill>
                  <a:srgbClr val="660066"/>
                </a:solidFill>
              </a:rPr>
              <a:t> took another walk around the neighborhood and realized</a:t>
            </a:r>
          </a:p>
          <a:p>
            <a:r>
              <a:rPr lang="en-US" sz="4000" i="1" dirty="0" smtClean="0">
                <a:solidFill>
                  <a:srgbClr val="660066"/>
                </a:solidFill>
              </a:rPr>
              <a:t>that on this earth as it is—</a:t>
            </a:r>
          </a:p>
          <a:p>
            <a:r>
              <a:rPr lang="en-US" sz="4400" i="1" dirty="0" smtClean="0">
                <a:solidFill>
                  <a:srgbClr val="660066"/>
                </a:solidFill>
              </a:rPr>
              <a:t>   </a:t>
            </a:r>
            <a:r>
              <a:rPr lang="en-US" sz="4000" i="1" dirty="0" smtClean="0">
                <a:solidFill>
                  <a:srgbClr val="660066"/>
                </a:solidFill>
              </a:rPr>
              <a:t>The race is not always to the swift,</a:t>
            </a:r>
            <a:br>
              <a:rPr lang="en-US" sz="4000" i="1" dirty="0" smtClean="0">
                <a:solidFill>
                  <a:srgbClr val="660066"/>
                </a:solidFill>
              </a:rPr>
            </a:br>
            <a:r>
              <a:rPr lang="en-US" sz="4000" i="1" dirty="0" smtClean="0">
                <a:solidFill>
                  <a:srgbClr val="660066"/>
                </a:solidFill>
              </a:rPr>
              <a:t>   Nor the battle to the strong,</a:t>
            </a:r>
            <a:br>
              <a:rPr lang="en-US" sz="4000" i="1" dirty="0" smtClean="0">
                <a:solidFill>
                  <a:srgbClr val="660066"/>
                </a:solidFill>
              </a:rPr>
            </a:br>
            <a:r>
              <a:rPr lang="en-US" sz="4000" i="1" dirty="0" smtClean="0">
                <a:solidFill>
                  <a:srgbClr val="660066"/>
                </a:solidFill>
              </a:rPr>
              <a:t>   Nor satisfaction to the wise,</a:t>
            </a:r>
            <a:br>
              <a:rPr lang="en-US" sz="4000" i="1" dirty="0" smtClean="0">
                <a:solidFill>
                  <a:srgbClr val="660066"/>
                </a:solidFill>
              </a:rPr>
            </a:br>
            <a:r>
              <a:rPr lang="en-US" sz="4000" i="1" dirty="0" smtClean="0">
                <a:solidFill>
                  <a:srgbClr val="660066"/>
                </a:solidFill>
              </a:rPr>
              <a:t>   Nor riches to the smart,</a:t>
            </a:r>
            <a:br>
              <a:rPr lang="en-US" sz="4000" i="1" dirty="0" smtClean="0">
                <a:solidFill>
                  <a:srgbClr val="660066"/>
                </a:solidFill>
              </a:rPr>
            </a:br>
            <a:r>
              <a:rPr lang="en-US" sz="4000" i="1" dirty="0" smtClean="0">
                <a:solidFill>
                  <a:srgbClr val="660066"/>
                </a:solidFill>
              </a:rPr>
              <a:t>   Nor grace to the learned.</a:t>
            </a:r>
            <a:br>
              <a:rPr lang="en-US" sz="4000" i="1" dirty="0" smtClean="0">
                <a:solidFill>
                  <a:srgbClr val="660066"/>
                </a:solidFill>
              </a:rPr>
            </a:br>
            <a:r>
              <a:rPr lang="en-US" sz="4000" i="1" dirty="0" smtClean="0">
                <a:solidFill>
                  <a:srgbClr val="660066"/>
                </a:solidFill>
              </a:rPr>
              <a:t>   Sooner or later bad luck hits us all.</a:t>
            </a:r>
            <a:endParaRPr lang="en-US" sz="4000" dirty="0" smtClean="0">
              <a:solidFill>
                <a:srgbClr val="660066"/>
              </a:solidFill>
            </a:endParaRPr>
          </a:p>
          <a:p>
            <a:r>
              <a:rPr lang="en-US" sz="4400" b="1" dirty="0" smtClean="0">
                <a:solidFill>
                  <a:srgbClr val="660066"/>
                </a:solidFill>
              </a:rPr>
              <a:t>ALL:  Whatever you do,</a:t>
            </a:r>
          </a:p>
          <a:p>
            <a:r>
              <a:rPr lang="en-US" sz="4400" b="1" dirty="0" smtClean="0">
                <a:solidFill>
                  <a:srgbClr val="660066"/>
                </a:solidFill>
              </a:rPr>
              <a:t>		     do for the glory of God. </a:t>
            </a:r>
            <a:endParaRPr lang="en-US" sz="4400" b="1" dirty="0">
              <a:solidFill>
                <a:srgbClr val="660066"/>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1" y="0"/>
            <a:ext cx="9144000" cy="6863416"/>
          </a:xfrm>
          <a:prstGeom prst="rect">
            <a:avLst/>
          </a:prstGeom>
          <a:noFill/>
        </p:spPr>
        <p:txBody>
          <a:bodyPr wrap="square" rtlCol="0">
            <a:spAutoFit/>
          </a:bodyPr>
          <a:lstStyle/>
          <a:p>
            <a:r>
              <a:rPr lang="en-US" sz="4400" dirty="0" smtClean="0">
                <a:solidFill>
                  <a:srgbClr val="660066"/>
                </a:solidFill>
              </a:rPr>
              <a:t>Leader</a:t>
            </a:r>
            <a:r>
              <a:rPr lang="en-US" sz="4400" i="1" dirty="0" smtClean="0">
                <a:solidFill>
                  <a:srgbClr val="660066"/>
                </a:solidFill>
              </a:rPr>
              <a:t>:  No one can predict misfortune.</a:t>
            </a:r>
            <a:br>
              <a:rPr lang="en-US" sz="4400" i="1" dirty="0" smtClean="0">
                <a:solidFill>
                  <a:srgbClr val="660066"/>
                </a:solidFill>
              </a:rPr>
            </a:br>
            <a:r>
              <a:rPr lang="en-US" sz="4400" i="1" dirty="0" smtClean="0">
                <a:solidFill>
                  <a:srgbClr val="660066"/>
                </a:solidFill>
              </a:rPr>
              <a:t>Like fish caught in a cruel net</a:t>
            </a:r>
          </a:p>
          <a:p>
            <a:r>
              <a:rPr lang="en-US" sz="4400" i="1" dirty="0" smtClean="0">
                <a:solidFill>
                  <a:srgbClr val="660066"/>
                </a:solidFill>
              </a:rPr>
              <a:t>or birds in a trap,</a:t>
            </a:r>
            <a:br>
              <a:rPr lang="en-US" sz="4400" i="1" dirty="0" smtClean="0">
                <a:solidFill>
                  <a:srgbClr val="660066"/>
                </a:solidFill>
              </a:rPr>
            </a:br>
            <a:r>
              <a:rPr lang="en-US" sz="4400" i="1" dirty="0" smtClean="0">
                <a:solidFill>
                  <a:srgbClr val="660066"/>
                </a:solidFill>
              </a:rPr>
              <a:t>So men and women are caught</a:t>
            </a:r>
            <a:br>
              <a:rPr lang="en-US" sz="4400" i="1" dirty="0" smtClean="0">
                <a:solidFill>
                  <a:srgbClr val="660066"/>
                </a:solidFill>
              </a:rPr>
            </a:br>
            <a:r>
              <a:rPr lang="en-US" sz="4400" i="1" dirty="0" smtClean="0">
                <a:solidFill>
                  <a:srgbClr val="660066"/>
                </a:solidFill>
              </a:rPr>
              <a:t>By accidents evil and sudden.</a:t>
            </a:r>
          </a:p>
          <a:p>
            <a:endParaRPr lang="en-US" sz="4400" dirty="0" smtClean="0">
              <a:solidFill>
                <a:srgbClr val="660066"/>
              </a:solidFill>
            </a:endParaRPr>
          </a:p>
          <a:p>
            <a:r>
              <a:rPr lang="en-US" sz="4400" b="1" dirty="0" smtClean="0">
                <a:solidFill>
                  <a:srgbClr val="660066"/>
                </a:solidFill>
              </a:rPr>
              <a:t>ALL: Whatever turns up,</a:t>
            </a:r>
          </a:p>
          <a:p>
            <a:r>
              <a:rPr lang="en-US" sz="4400" b="1" dirty="0" smtClean="0">
                <a:solidFill>
                  <a:srgbClr val="660066"/>
                </a:solidFill>
              </a:rPr>
              <a:t>		    grab it, and do it heartily! </a:t>
            </a:r>
          </a:p>
          <a:p>
            <a:r>
              <a:rPr lang="en-US" sz="4400" b="1" dirty="0" smtClean="0">
                <a:solidFill>
                  <a:srgbClr val="660066"/>
                </a:solidFill>
              </a:rPr>
              <a:t>		 Whatever you do, </a:t>
            </a:r>
          </a:p>
          <a:p>
            <a:r>
              <a:rPr lang="en-US" sz="4400" b="1" dirty="0" smtClean="0">
                <a:solidFill>
                  <a:srgbClr val="660066"/>
                </a:solidFill>
              </a:rPr>
              <a:t>		    do for the glory of God.</a:t>
            </a:r>
            <a:endParaRPr lang="en-US" sz="4400" b="1" dirty="0">
              <a:solidFill>
                <a:srgbClr val="660066"/>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0"/>
            <a:ext cx="9144000" cy="6049579"/>
          </a:xfrm>
        </p:spPr>
        <p:txBody>
          <a:bodyPr>
            <a:normAutofit fontScale="90000"/>
          </a:bodyPr>
          <a:lstStyle/>
          <a:p>
            <a:r>
              <a:rPr lang="en-US" sz="7200" dirty="0"/>
              <a:t>Bless the Lord</a:t>
            </a:r>
            <a:r>
              <a:rPr lang="en-US" sz="7200" dirty="0" smtClean="0"/>
              <a:t>,</a:t>
            </a:r>
            <a:br>
              <a:rPr lang="en-US" sz="7200" dirty="0" smtClean="0"/>
            </a:br>
            <a:r>
              <a:rPr lang="en-US" sz="7200" dirty="0" smtClean="0"/>
              <a:t>O </a:t>
            </a:r>
            <a:r>
              <a:rPr lang="en-US" sz="7200" dirty="0"/>
              <a:t>my </a:t>
            </a:r>
            <a:r>
              <a:rPr lang="en-US" sz="7200" dirty="0" smtClean="0"/>
              <a:t>soul, O </a:t>
            </a:r>
            <a:r>
              <a:rPr lang="en-US" sz="7200" dirty="0"/>
              <a:t>my soul</a:t>
            </a:r>
            <a:br>
              <a:rPr lang="en-US" sz="7200" dirty="0"/>
            </a:br>
            <a:r>
              <a:rPr lang="en-US" sz="7200" dirty="0"/>
              <a:t>Worship His holy name</a:t>
            </a:r>
            <a:br>
              <a:rPr lang="en-US" sz="7200" dirty="0"/>
            </a:br>
            <a:r>
              <a:rPr lang="en-US" sz="7200" dirty="0"/>
              <a:t>Sing like never before</a:t>
            </a:r>
            <a:br>
              <a:rPr lang="en-US" sz="7200" dirty="0"/>
            </a:br>
            <a:r>
              <a:rPr lang="en-US" sz="7200" dirty="0"/>
              <a:t>O my soul</a:t>
            </a:r>
            <a:br>
              <a:rPr lang="en-US" sz="7200" dirty="0"/>
            </a:br>
            <a:r>
              <a:rPr lang="en-US" sz="6889" dirty="0"/>
              <a:t>I'll worship Your holy name</a:t>
            </a:r>
            <a:r>
              <a:rPr lang="en-US" sz="6889" dirty="0" smtClean="0"/>
              <a:t> </a:t>
            </a:r>
            <a:endParaRPr lang="en-US" sz="6889"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6" name="Rectangle 5"/>
          <p:cNvSpPr/>
          <p:nvPr/>
        </p:nvSpPr>
        <p:spPr>
          <a:xfrm>
            <a:off x="1" y="835577"/>
            <a:ext cx="9144000" cy="4216539"/>
          </a:xfrm>
          <a:prstGeom prst="rect">
            <a:avLst/>
          </a:prstGeom>
        </p:spPr>
        <p:txBody>
          <a:bodyPr wrap="square">
            <a:spAutoFit/>
          </a:bodyPr>
          <a:lstStyle/>
          <a:p>
            <a:pPr algn="ctr"/>
            <a:r>
              <a:rPr lang="en-US" sz="6700" dirty="0"/>
              <a:t>The sun comes up, it's a new day dawning</a:t>
            </a:r>
            <a:br>
              <a:rPr lang="en-US" sz="6700" dirty="0"/>
            </a:br>
            <a:r>
              <a:rPr lang="en-US" sz="6700" dirty="0"/>
              <a:t>It's time to sing Your song </a:t>
            </a:r>
            <a:r>
              <a:rPr lang="en-US" sz="6700" dirty="0" smtClean="0"/>
              <a:t>again</a:t>
            </a:r>
            <a:endParaRPr lang="en-US" sz="67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1"/>
            <a:ext cx="9144000" cy="6857998"/>
          </a:xfrm>
        </p:spPr>
        <p:txBody>
          <a:bodyPr>
            <a:normAutofit/>
          </a:bodyPr>
          <a:lstStyle/>
          <a:p>
            <a:r>
              <a:rPr lang="en-US" sz="6700" dirty="0" smtClean="0"/>
              <a:t>Whatever may pass, and whatever lies before me</a:t>
            </a:r>
            <a:br>
              <a:rPr lang="en-US" sz="6700" dirty="0" smtClean="0"/>
            </a:br>
            <a:r>
              <a:rPr lang="en-US" sz="6700" dirty="0" smtClean="0"/>
              <a:t>Let me be singing when the evening comes </a:t>
            </a:r>
            <a:endParaRPr lang="en-US" sz="67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0"/>
            <a:ext cx="9144000" cy="6858000"/>
          </a:xfrm>
        </p:spPr>
        <p:txBody>
          <a:bodyPr>
            <a:noAutofit/>
          </a:bodyPr>
          <a:lstStyle/>
          <a:p>
            <a:r>
              <a:rPr lang="en-US" sz="6500" dirty="0" smtClean="0"/>
              <a:t>Bless the Lord,</a:t>
            </a:r>
            <a:br>
              <a:rPr lang="en-US" sz="6500" dirty="0" smtClean="0"/>
            </a:br>
            <a:r>
              <a:rPr lang="en-US" sz="6500" dirty="0" smtClean="0"/>
              <a:t>O my soul, O my soul</a:t>
            </a:r>
            <a:br>
              <a:rPr lang="en-US" sz="6500" dirty="0" smtClean="0"/>
            </a:br>
            <a:r>
              <a:rPr lang="en-US" sz="6500" dirty="0" smtClean="0"/>
              <a:t>Worship His holy name</a:t>
            </a:r>
            <a:br>
              <a:rPr lang="en-US" sz="6500" dirty="0" smtClean="0"/>
            </a:br>
            <a:r>
              <a:rPr lang="en-US" sz="6500" dirty="0" smtClean="0"/>
              <a:t>Sing like never before</a:t>
            </a:r>
            <a:br>
              <a:rPr lang="en-US" sz="6500" dirty="0" smtClean="0"/>
            </a:br>
            <a:r>
              <a:rPr lang="en-US" sz="6500" dirty="0" smtClean="0"/>
              <a:t>O my soul</a:t>
            </a:r>
            <a:br>
              <a:rPr lang="en-US" sz="6500" dirty="0" smtClean="0"/>
            </a:br>
            <a:r>
              <a:rPr lang="en-US" sz="6200" dirty="0" smtClean="0"/>
              <a:t>I'll worship Your holy name </a:t>
            </a:r>
            <a:endParaRPr lang="en-US" sz="6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0"/>
            <a:ext cx="9144000" cy="6858000"/>
          </a:xfrm>
        </p:spPr>
        <p:txBody>
          <a:bodyPr>
            <a:normAutofit/>
          </a:bodyPr>
          <a:lstStyle/>
          <a:p>
            <a:r>
              <a:rPr lang="en-US" sz="6700" dirty="0"/>
              <a:t>You're rich in love, and You're slow to anger</a:t>
            </a:r>
            <a:br>
              <a:rPr lang="en-US" sz="6700" dirty="0"/>
            </a:br>
            <a:r>
              <a:rPr lang="en-US" sz="6700" dirty="0"/>
              <a:t>Your name is great, and Your heart is </a:t>
            </a:r>
            <a:r>
              <a:rPr lang="en-US" sz="6700" dirty="0" smtClean="0"/>
              <a:t>kind</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0"/>
            <a:ext cx="9144000" cy="6858000"/>
          </a:xfrm>
        </p:spPr>
        <p:txBody>
          <a:bodyPr>
            <a:normAutofit/>
          </a:bodyPr>
          <a:lstStyle/>
          <a:p>
            <a:r>
              <a:rPr lang="en-US" sz="6700" dirty="0"/>
              <a:t>For all Your goodness I will keep on singing</a:t>
            </a:r>
            <a:br>
              <a:rPr lang="en-US" sz="6700" dirty="0"/>
            </a:br>
            <a:r>
              <a:rPr lang="en-US" sz="6700" dirty="0"/>
              <a:t>Ten thousand reasons for my heart to find</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0"/>
            <a:ext cx="9144000" cy="6858000"/>
          </a:xfrm>
        </p:spPr>
        <p:txBody>
          <a:bodyPr>
            <a:normAutofit fontScale="90000"/>
          </a:bodyPr>
          <a:lstStyle/>
          <a:p>
            <a:r>
              <a:rPr lang="en-US" sz="6700" dirty="0" smtClean="0"/>
              <a:t>Bless the Lord,</a:t>
            </a:r>
            <a:br>
              <a:rPr lang="en-US" sz="6700" dirty="0" smtClean="0"/>
            </a:br>
            <a:r>
              <a:rPr lang="en-US" sz="6700" dirty="0" smtClean="0"/>
              <a:t>O my soul, O my soul</a:t>
            </a:r>
            <a:br>
              <a:rPr lang="en-US" sz="6700" dirty="0" smtClean="0"/>
            </a:br>
            <a:r>
              <a:rPr lang="en-US" sz="6700" dirty="0" smtClean="0"/>
              <a:t>Worship His holy name</a:t>
            </a:r>
            <a:br>
              <a:rPr lang="en-US" sz="6700" dirty="0" smtClean="0"/>
            </a:br>
            <a:r>
              <a:rPr lang="en-US" sz="6700" dirty="0" smtClean="0"/>
              <a:t>Sing like never before</a:t>
            </a:r>
            <a:br>
              <a:rPr lang="en-US" sz="6700" dirty="0" smtClean="0"/>
            </a:br>
            <a:r>
              <a:rPr lang="en-US" sz="6700" dirty="0" smtClean="0"/>
              <a:t>O my soul</a:t>
            </a:r>
            <a:r>
              <a:rPr lang="en-US" dirty="0" smtClean="0"/>
              <a:t/>
            </a:r>
            <a:br>
              <a:rPr lang="en-US" dirty="0" smtClean="0"/>
            </a:br>
            <a:r>
              <a:rPr lang="en-US" sz="6500" dirty="0" smtClean="0"/>
              <a:t>I'll worship Your holy name</a:t>
            </a:r>
            <a:br>
              <a:rPr lang="en-US" sz="6500" dirty="0" smtClean="0"/>
            </a:br>
            <a:r>
              <a:rPr lang="en-US" sz="6500" dirty="0" smtClean="0"/>
              <a:t>Bless you Lord </a:t>
            </a:r>
            <a:endParaRPr lang="en-US" sz="65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1"/>
            <a:ext cx="9144000" cy="6857998"/>
          </a:xfrm>
        </p:spPr>
        <p:txBody>
          <a:bodyPr>
            <a:normAutofit/>
          </a:bodyPr>
          <a:lstStyle/>
          <a:p>
            <a:r>
              <a:rPr lang="en-US" sz="6700" dirty="0"/>
              <a:t>And on that day when my strength is failing</a:t>
            </a:r>
            <a:br>
              <a:rPr lang="en-US" sz="6700" dirty="0"/>
            </a:br>
            <a:r>
              <a:rPr lang="en-US" sz="6700" dirty="0"/>
              <a:t>The end draws near and my time has come</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0"/>
            <a:ext cx="9144000" cy="6858000"/>
          </a:xfrm>
        </p:spPr>
        <p:txBody>
          <a:bodyPr>
            <a:normAutofit/>
          </a:bodyPr>
          <a:lstStyle/>
          <a:p>
            <a:r>
              <a:rPr lang="en-US" sz="6700" dirty="0"/>
              <a:t>Still my soul will sing Your praise unending</a:t>
            </a:r>
            <a:br>
              <a:rPr lang="en-US" sz="6700" dirty="0"/>
            </a:br>
            <a:r>
              <a:rPr lang="en-US" sz="6700" dirty="0"/>
              <a:t>Ten thousand years and then forevermore</a:t>
            </a:r>
            <a:r>
              <a:rPr lang="en-US" sz="6700" dirty="0" smtClean="0"/>
              <a:t> , forevermore</a:t>
            </a:r>
            <a:endParaRPr lang="en-US" sz="67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1"/>
            <a:ext cx="9144000" cy="6183270"/>
          </a:xfrm>
        </p:spPr>
        <p:txBody>
          <a:bodyPr>
            <a:normAutofit fontScale="90000"/>
          </a:bodyPr>
          <a:lstStyle/>
          <a:p>
            <a:r>
              <a:rPr lang="en-US" sz="6700" dirty="0" smtClean="0"/>
              <a:t>Bless the Lord,</a:t>
            </a:r>
            <a:br>
              <a:rPr lang="en-US" sz="6700" dirty="0" smtClean="0"/>
            </a:br>
            <a:r>
              <a:rPr lang="en-US" sz="6700" dirty="0" smtClean="0"/>
              <a:t>O my soul, O my soul</a:t>
            </a:r>
            <a:br>
              <a:rPr lang="en-US" sz="6700" dirty="0" smtClean="0"/>
            </a:br>
            <a:r>
              <a:rPr lang="en-US" sz="6700" dirty="0" smtClean="0"/>
              <a:t>Worship His holy name</a:t>
            </a:r>
            <a:br>
              <a:rPr lang="en-US" sz="6700" dirty="0" smtClean="0"/>
            </a:br>
            <a:r>
              <a:rPr lang="en-US" sz="6700" dirty="0" smtClean="0"/>
              <a:t>Sing like never before</a:t>
            </a:r>
            <a:br>
              <a:rPr lang="en-US" sz="6700" dirty="0" smtClean="0"/>
            </a:br>
            <a:r>
              <a:rPr lang="en-US" sz="6700" dirty="0" smtClean="0"/>
              <a:t>O my soul</a:t>
            </a:r>
            <a:r>
              <a:rPr lang="en-US" dirty="0" smtClean="0"/>
              <a:t/>
            </a:r>
            <a:br>
              <a:rPr lang="en-US" dirty="0" smtClean="0"/>
            </a:br>
            <a:r>
              <a:rPr lang="en-US" sz="6500" dirty="0" smtClean="0"/>
              <a:t>I'll worship Your holy name </a:t>
            </a:r>
            <a:endParaRPr lang="en-US" sz="6500" dirty="0"/>
          </a:p>
        </p:txBody>
      </p:sp>
      <p:sp>
        <p:nvSpPr>
          <p:cNvPr id="7" name="TextBox 6"/>
          <p:cNvSpPr txBox="1"/>
          <p:nvPr/>
        </p:nvSpPr>
        <p:spPr>
          <a:xfrm>
            <a:off x="0" y="5919280"/>
            <a:ext cx="9144000" cy="784830"/>
          </a:xfrm>
          <a:prstGeom prst="rect">
            <a:avLst/>
          </a:prstGeom>
          <a:noFill/>
        </p:spPr>
        <p:txBody>
          <a:bodyPr wrap="square" rtlCol="0">
            <a:spAutoFit/>
          </a:bodyPr>
          <a:lstStyle/>
          <a:p>
            <a:pPr algn="ctr"/>
            <a:r>
              <a:rPr lang="en-US" sz="4500" i="1" dirty="0" smtClean="0">
                <a:solidFill>
                  <a:schemeClr val="bg2">
                    <a:lumMod val="25000"/>
                  </a:schemeClr>
                </a:solidFill>
                <a:latin typeface="Bank Gothic"/>
                <a:cs typeface="Bank Gothic"/>
              </a:rPr>
              <a:t>(REPEATS ONCE MORE)</a:t>
            </a:r>
            <a:endParaRPr lang="en-US" sz="4500" i="1" dirty="0">
              <a:solidFill>
                <a:schemeClr val="bg2">
                  <a:lumMod val="25000"/>
                </a:schemeClr>
              </a:solidFill>
              <a:latin typeface="Bank Gothic"/>
              <a:cs typeface="Bank Gothic"/>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0"/>
            <a:ext cx="9144000" cy="6858000"/>
          </a:xfrm>
        </p:spPr>
        <p:txBody>
          <a:bodyPr>
            <a:normAutofit/>
          </a:bodyPr>
          <a:lstStyle/>
          <a:p>
            <a:r>
              <a:rPr lang="en-US" sz="6700" dirty="0" smtClean="0"/>
              <a:t>Yes I’ll, </a:t>
            </a:r>
            <a:r>
              <a:rPr lang="en-US" sz="6700" dirty="0"/>
              <a:t>I'll worship Your holy name</a:t>
            </a:r>
            <a:br>
              <a:rPr lang="en-US" sz="6700" dirty="0"/>
            </a:br>
            <a:r>
              <a:rPr lang="en-US" sz="6700" dirty="0"/>
              <a:t>Lord, I'll worship Your holy name</a:t>
            </a:r>
            <a:r>
              <a:rPr lang="en-US" sz="6700" dirty="0" smtClean="0"/>
              <a:t> </a:t>
            </a:r>
            <a:endParaRPr lang="en-US" sz="67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1"/>
            <a:ext cx="9144000" cy="6857998"/>
          </a:xfrm>
        </p:spPr>
        <p:txBody>
          <a:bodyPr>
            <a:normAutofit/>
          </a:bodyPr>
          <a:lstStyle/>
          <a:p>
            <a:r>
              <a:rPr lang="en-US" sz="6700" dirty="0"/>
              <a:t>Sing like never before</a:t>
            </a:r>
            <a:br>
              <a:rPr lang="en-US" sz="6700" dirty="0"/>
            </a:br>
            <a:r>
              <a:rPr lang="en-US" sz="6700" dirty="0"/>
              <a:t>O my soul</a:t>
            </a:r>
            <a:br>
              <a:rPr lang="en-US" sz="6700" dirty="0"/>
            </a:br>
            <a:r>
              <a:rPr lang="en-US" sz="6700" dirty="0"/>
              <a:t>I'll worship Your holy name</a:t>
            </a:r>
            <a:r>
              <a:rPr lang="en-US" sz="6700" dirty="0" smtClean="0"/>
              <a:t> </a:t>
            </a:r>
            <a:endParaRPr lang="en-US" sz="67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5000"/>
          </a:blip>
          <a:stretch>
            <a:fillRect/>
          </a:stretch>
        </p:blipFill>
        <p:spPr>
          <a:xfrm>
            <a:off x="0" y="0"/>
            <a:ext cx="9144000" cy="6857999"/>
          </a:xfrm>
          <a:prstGeom prst="rect">
            <a:avLst/>
          </a:prstGeom>
        </p:spPr>
      </p:pic>
      <p:sp>
        <p:nvSpPr>
          <p:cNvPr id="2" name="Title 1"/>
          <p:cNvSpPr>
            <a:spLocks noGrp="1"/>
          </p:cNvSpPr>
          <p:nvPr>
            <p:ph type="title"/>
          </p:nvPr>
        </p:nvSpPr>
        <p:spPr>
          <a:xfrm>
            <a:off x="0" y="1"/>
            <a:ext cx="9144000" cy="6857998"/>
          </a:xfrm>
        </p:spPr>
        <p:txBody>
          <a:bodyPr>
            <a:normAutofit/>
          </a:bodyPr>
          <a:lstStyle/>
          <a:p>
            <a:r>
              <a:rPr lang="en-US" sz="6700" dirty="0"/>
              <a:t>Jesus, I'll worship Your holy name</a:t>
            </a:r>
            <a:r>
              <a:rPr lang="en-US" sz="6700" dirty="0" smtClean="0"/>
              <a:t/>
            </a:r>
            <a:br>
              <a:rPr lang="en-US" sz="6700" dirty="0" smtClean="0"/>
            </a:br>
            <a:r>
              <a:rPr lang="en-US" sz="6700" dirty="0" smtClean="0"/>
              <a:t>Worship </a:t>
            </a:r>
            <a:r>
              <a:rPr lang="en-US" sz="6700" dirty="0"/>
              <a:t>Your holy name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1480"/>
            <a:ext cx="8229600" cy="5698637"/>
          </a:xfrm>
        </p:spPr>
        <p:txBody>
          <a:bodyPr/>
          <a:lstStyle/>
          <a:p>
            <a:r>
              <a:rPr lang="en-US" sz="6700" dirty="0" smtClean="0">
                <a:solidFill>
                  <a:srgbClr val="800000"/>
                </a:solidFill>
              </a:rPr>
              <a:t>Whatever your hand finds to do, do it with all your might.</a:t>
            </a:r>
            <a:r>
              <a:rPr lang="en-US" dirty="0" smtClean="0">
                <a:solidFill>
                  <a:srgbClr val="800000"/>
                </a:solidFill>
              </a:rPr>
              <a:t/>
            </a:r>
            <a:br>
              <a:rPr lang="en-US" dirty="0" smtClean="0">
                <a:solidFill>
                  <a:srgbClr val="800000"/>
                </a:solidFill>
              </a:rPr>
            </a:br>
            <a:r>
              <a:rPr lang="en-US" dirty="0" smtClean="0">
                <a:solidFill>
                  <a:srgbClr val="800000"/>
                </a:solidFill>
              </a:rPr>
              <a:t/>
            </a:r>
            <a:br>
              <a:rPr lang="en-US" dirty="0" smtClean="0">
                <a:solidFill>
                  <a:srgbClr val="800000"/>
                </a:solidFill>
              </a:rPr>
            </a:br>
            <a:r>
              <a:rPr lang="en-US" sz="5700" dirty="0" smtClean="0">
                <a:solidFill>
                  <a:srgbClr val="800000"/>
                </a:solidFill>
              </a:rPr>
              <a:t>-Ecclesiastes 9:10a</a:t>
            </a:r>
            <a:endParaRPr lang="en-US" sz="5700" dirty="0">
              <a:solidFill>
                <a:srgbClr val="80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2031555"/>
          </a:xfrm>
        </p:spPr>
        <p:txBody>
          <a:bodyPr>
            <a:normAutofit fontScale="90000"/>
          </a:bodyPr>
          <a:lstStyle/>
          <a:p>
            <a:r>
              <a:rPr lang="en-US" sz="6700" dirty="0" smtClean="0"/>
              <a:t/>
            </a:r>
            <a:br>
              <a:rPr lang="en-US" sz="6700" dirty="0" smtClean="0"/>
            </a:br>
            <a:r>
              <a:rPr lang="en-US" sz="6700" dirty="0" smtClean="0"/>
              <a:t>Types of</a:t>
            </a:r>
            <a:br>
              <a:rPr lang="en-US" sz="6700" dirty="0" smtClean="0"/>
            </a:br>
            <a:r>
              <a:rPr lang="en-US" sz="6700" dirty="0" smtClean="0"/>
              <a:t>Prayer</a:t>
            </a:r>
            <a:endParaRPr lang="en-US" sz="6700" dirty="0"/>
          </a:p>
        </p:txBody>
      </p:sp>
      <p:pic>
        <p:nvPicPr>
          <p:cNvPr id="6" name="Picture 5"/>
          <p:cNvPicPr>
            <a:picLocks noChangeAspect="1"/>
          </p:cNvPicPr>
          <p:nvPr/>
        </p:nvPicPr>
        <p:blipFill>
          <a:blip r:embed="rId3"/>
          <a:stretch>
            <a:fillRect/>
          </a:stretch>
        </p:blipFill>
        <p:spPr>
          <a:xfrm rot="20881080">
            <a:off x="512599" y="772909"/>
            <a:ext cx="2564460" cy="2669370"/>
          </a:xfrm>
          <a:prstGeom prst="rect">
            <a:avLst/>
          </a:prstGeom>
        </p:spPr>
      </p:pic>
      <p:pic>
        <p:nvPicPr>
          <p:cNvPr id="7" name="Picture 6"/>
          <p:cNvPicPr>
            <a:picLocks noChangeAspect="1"/>
          </p:cNvPicPr>
          <p:nvPr/>
        </p:nvPicPr>
        <p:blipFill>
          <a:blip r:embed="rId4"/>
          <a:stretch>
            <a:fillRect/>
          </a:stretch>
        </p:blipFill>
        <p:spPr>
          <a:xfrm>
            <a:off x="1478947" y="4027094"/>
            <a:ext cx="3938726" cy="2597276"/>
          </a:xfrm>
          <a:prstGeom prst="rect">
            <a:avLst/>
          </a:prstGeom>
        </p:spPr>
      </p:pic>
      <p:pic>
        <p:nvPicPr>
          <p:cNvPr id="8" name="Picture 7"/>
          <p:cNvPicPr>
            <a:picLocks noChangeAspect="1"/>
          </p:cNvPicPr>
          <p:nvPr/>
        </p:nvPicPr>
        <p:blipFill>
          <a:blip r:embed="rId5">
            <a:alphaModFix amt="57000"/>
          </a:blip>
          <a:stretch>
            <a:fillRect/>
          </a:stretch>
        </p:blipFill>
        <p:spPr>
          <a:xfrm rot="1220393">
            <a:off x="5803260" y="1598145"/>
            <a:ext cx="2497955" cy="266673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500" dirty="0" smtClean="0">
                <a:solidFill>
                  <a:srgbClr val="30A119"/>
                </a:solidFill>
              </a:rPr>
              <a:t>Announcements</a:t>
            </a:r>
            <a:endParaRPr lang="en-US" sz="6500" dirty="0">
              <a:solidFill>
                <a:srgbClr val="30A119"/>
              </a:solidFill>
            </a:endParaRPr>
          </a:p>
        </p:txBody>
      </p:sp>
      <p:sp>
        <p:nvSpPr>
          <p:cNvPr id="4" name="TextBox 3"/>
          <p:cNvSpPr txBox="1"/>
          <p:nvPr/>
        </p:nvSpPr>
        <p:spPr>
          <a:xfrm>
            <a:off x="0" y="5386294"/>
            <a:ext cx="9144000" cy="1092607"/>
          </a:xfrm>
          <a:prstGeom prst="rect">
            <a:avLst/>
          </a:prstGeom>
          <a:noFill/>
        </p:spPr>
        <p:txBody>
          <a:bodyPr wrap="square" rtlCol="0">
            <a:spAutoFit/>
          </a:bodyPr>
          <a:lstStyle/>
          <a:p>
            <a:pPr algn="ctr"/>
            <a:r>
              <a:rPr lang="en-US" sz="6500" dirty="0" smtClean="0">
                <a:solidFill>
                  <a:srgbClr val="B95D00"/>
                </a:solidFill>
              </a:rPr>
              <a:t>The Lord’s Prayer</a:t>
            </a:r>
            <a:endParaRPr lang="en-US" sz="6500" dirty="0">
              <a:solidFill>
                <a:srgbClr val="B95D00"/>
              </a:solidFill>
            </a:endParaRPr>
          </a:p>
        </p:txBody>
      </p:sp>
      <p:pic>
        <p:nvPicPr>
          <p:cNvPr id="5" name="Picture 4"/>
          <p:cNvPicPr>
            <a:picLocks noChangeAspect="1"/>
          </p:cNvPicPr>
          <p:nvPr/>
        </p:nvPicPr>
        <p:blipFill>
          <a:blip r:embed="rId2"/>
          <a:stretch>
            <a:fillRect/>
          </a:stretch>
        </p:blipFill>
        <p:spPr>
          <a:xfrm>
            <a:off x="2907367" y="1472971"/>
            <a:ext cx="3759524" cy="3913323"/>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6700" dirty="0" smtClean="0">
                <a:solidFill>
                  <a:srgbClr val="800000"/>
                </a:solidFill>
              </a:rPr>
              <a:t>Imagine No Malaria</a:t>
            </a:r>
            <a:endParaRPr lang="en-US" sz="6700" dirty="0">
              <a:solidFill>
                <a:srgbClr val="800000"/>
              </a:solidFill>
            </a:endParaRPr>
          </a:p>
        </p:txBody>
      </p:sp>
      <p:pic>
        <p:nvPicPr>
          <p:cNvPr id="4" name="Picture 3"/>
          <p:cNvPicPr>
            <a:picLocks noChangeAspect="1"/>
          </p:cNvPicPr>
          <p:nvPr/>
        </p:nvPicPr>
        <p:blipFill>
          <a:blip r:embed="rId3"/>
          <a:stretch>
            <a:fillRect/>
          </a:stretch>
        </p:blipFill>
        <p:spPr>
          <a:xfrm>
            <a:off x="1335572" y="1143000"/>
            <a:ext cx="6460326" cy="4845245"/>
          </a:xfrm>
          <a:prstGeom prst="rect">
            <a:avLst/>
          </a:prstGeom>
        </p:spPr>
      </p:pic>
      <p:sp>
        <p:nvSpPr>
          <p:cNvPr id="5" name="TextBox 4"/>
          <p:cNvSpPr txBox="1"/>
          <p:nvPr/>
        </p:nvSpPr>
        <p:spPr>
          <a:xfrm>
            <a:off x="0" y="5165229"/>
            <a:ext cx="4244086" cy="1785104"/>
          </a:xfrm>
          <a:prstGeom prst="rect">
            <a:avLst/>
          </a:prstGeom>
          <a:noFill/>
        </p:spPr>
        <p:txBody>
          <a:bodyPr wrap="square" rtlCol="0">
            <a:spAutoFit/>
          </a:bodyPr>
          <a:lstStyle/>
          <a:p>
            <a:r>
              <a:rPr lang="en-US" sz="5500" dirty="0" smtClean="0"/>
              <a:t>Received:</a:t>
            </a:r>
          </a:p>
          <a:p>
            <a:r>
              <a:rPr lang="en-US" sz="5500" dirty="0" smtClean="0"/>
              <a:t>$34,228.52</a:t>
            </a:r>
            <a:endParaRPr lang="en-US" sz="5500" dirty="0"/>
          </a:p>
        </p:txBody>
      </p:sp>
      <p:sp>
        <p:nvSpPr>
          <p:cNvPr id="6" name="TextBox 5"/>
          <p:cNvSpPr txBox="1"/>
          <p:nvPr/>
        </p:nvSpPr>
        <p:spPr>
          <a:xfrm>
            <a:off x="4833079" y="5165229"/>
            <a:ext cx="4310921" cy="1692771"/>
          </a:xfrm>
          <a:prstGeom prst="rect">
            <a:avLst/>
          </a:prstGeom>
          <a:noFill/>
        </p:spPr>
        <p:txBody>
          <a:bodyPr wrap="square" rtlCol="0">
            <a:spAutoFit/>
          </a:bodyPr>
          <a:lstStyle/>
          <a:p>
            <a:r>
              <a:rPr lang="en-US" sz="5200" dirty="0" smtClean="0"/>
              <a:t>District Pledge:</a:t>
            </a:r>
          </a:p>
          <a:p>
            <a:r>
              <a:rPr lang="en-US" sz="5200" dirty="0" smtClean="0"/>
              <a:t>$200,000</a:t>
            </a:r>
            <a:endParaRPr lang="en-US" sz="5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500" b="1" dirty="0" smtClean="0">
                <a:solidFill>
                  <a:srgbClr val="FF6600"/>
                </a:solidFill>
              </a:rPr>
              <a:t>Offering</a:t>
            </a:r>
            <a:endParaRPr lang="en-US" sz="7500" b="1" dirty="0">
              <a:solidFill>
                <a:srgbClr val="FF6600"/>
              </a:solidFill>
            </a:endParaRPr>
          </a:p>
        </p:txBody>
      </p:sp>
      <p:pic>
        <p:nvPicPr>
          <p:cNvPr id="4" name="Picture 3"/>
          <p:cNvPicPr>
            <a:picLocks noChangeAspect="1"/>
          </p:cNvPicPr>
          <p:nvPr/>
        </p:nvPicPr>
        <p:blipFill>
          <a:blip r:embed="rId2"/>
          <a:stretch>
            <a:fillRect/>
          </a:stretch>
        </p:blipFill>
        <p:spPr>
          <a:xfrm>
            <a:off x="1460645" y="1777960"/>
            <a:ext cx="6307160" cy="4204773"/>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457200" y="0"/>
            <a:ext cx="8229600" cy="6858000"/>
          </a:xfrm>
        </p:spPr>
        <p:txBody>
          <a:bodyPr>
            <a:noAutofit/>
          </a:bodyPr>
          <a:lstStyle/>
          <a:p>
            <a:r>
              <a:rPr lang="en-US" sz="6700" b="1" dirty="0" smtClean="0">
                <a:solidFill>
                  <a:schemeClr val="accent4">
                    <a:lumMod val="75000"/>
                  </a:schemeClr>
                </a:solidFill>
              </a:rPr>
              <a:t>Hymn: </a:t>
            </a:r>
            <a:br>
              <a:rPr lang="en-US" sz="6700" b="1" dirty="0" smtClean="0">
                <a:solidFill>
                  <a:schemeClr val="accent4">
                    <a:lumMod val="75000"/>
                  </a:schemeClr>
                </a:solidFill>
              </a:rPr>
            </a:br>
            <a:r>
              <a:rPr lang="en-US" sz="9600" b="1" dirty="0" smtClean="0">
                <a:solidFill>
                  <a:schemeClr val="accent4">
                    <a:lumMod val="75000"/>
                  </a:schemeClr>
                </a:solidFill>
              </a:rPr>
              <a:t>“Open My Eyes, That I May See”</a:t>
            </a:r>
            <a:br>
              <a:rPr lang="en-US" sz="9600" b="1" dirty="0" smtClean="0">
                <a:solidFill>
                  <a:schemeClr val="accent4">
                    <a:lumMod val="75000"/>
                  </a:schemeClr>
                </a:solidFill>
              </a:rPr>
            </a:br>
            <a:r>
              <a:rPr lang="en-US" sz="9600" b="1" dirty="0" smtClean="0">
                <a:solidFill>
                  <a:schemeClr val="accent4">
                    <a:lumMod val="75000"/>
                  </a:schemeClr>
                </a:solidFill>
              </a:rPr>
              <a:t># 454 </a:t>
            </a:r>
            <a:endParaRPr lang="en-US" sz="9600"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0" y="1"/>
            <a:ext cx="9144000" cy="6857999"/>
          </a:xfrm>
        </p:spPr>
        <p:txBody>
          <a:bodyPr>
            <a:noAutofit/>
          </a:bodyPr>
          <a:lstStyle/>
          <a:p>
            <a:r>
              <a:rPr lang="en-US" sz="6700" b="1" dirty="0" smtClean="0">
                <a:solidFill>
                  <a:schemeClr val="accent4">
                    <a:lumMod val="75000"/>
                  </a:schemeClr>
                </a:solidFill>
              </a:rPr>
              <a:t>Open my eyes, that I may see glimpses of truth thou hast for me;</a:t>
            </a:r>
            <a:endParaRPr lang="en-US" sz="67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11290" y="1"/>
            <a:ext cx="9132710" cy="6857999"/>
          </a:xfrm>
        </p:spPr>
        <p:txBody>
          <a:bodyPr>
            <a:noAutofit/>
          </a:bodyPr>
          <a:lstStyle/>
          <a:p>
            <a:r>
              <a:rPr lang="en-US" sz="6700" b="1" dirty="0" smtClean="0">
                <a:solidFill>
                  <a:schemeClr val="accent4">
                    <a:lumMod val="75000"/>
                  </a:schemeClr>
                </a:solidFill>
              </a:rPr>
              <a:t>Place in my hands the wonderful key that shall un-clasp and set me free.</a:t>
            </a:r>
            <a:endParaRPr lang="en-US" sz="67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11290" y="1"/>
            <a:ext cx="9132710" cy="6857999"/>
          </a:xfrm>
        </p:spPr>
        <p:txBody>
          <a:bodyPr>
            <a:normAutofit/>
          </a:bodyPr>
          <a:lstStyle/>
          <a:p>
            <a:r>
              <a:rPr lang="en-US" sz="6700" b="1" dirty="0" smtClean="0">
                <a:solidFill>
                  <a:schemeClr val="accent4">
                    <a:lumMod val="75000"/>
                  </a:schemeClr>
                </a:solidFill>
              </a:rPr>
              <a:t>Silently now I wait for thee, ready, my God, </a:t>
            </a:r>
            <a:br>
              <a:rPr lang="en-US" sz="6700" b="1" dirty="0" smtClean="0">
                <a:solidFill>
                  <a:schemeClr val="accent4">
                    <a:lumMod val="75000"/>
                  </a:schemeClr>
                </a:solidFill>
              </a:rPr>
            </a:br>
            <a:r>
              <a:rPr lang="en-US" sz="6700" b="1" dirty="0" smtClean="0">
                <a:solidFill>
                  <a:schemeClr val="accent4">
                    <a:lumMod val="75000"/>
                  </a:schemeClr>
                </a:solidFill>
              </a:rPr>
              <a:t>thy will to see.</a:t>
            </a:r>
            <a:br>
              <a:rPr lang="en-US" sz="6700" b="1" dirty="0" smtClean="0">
                <a:solidFill>
                  <a:schemeClr val="accent4">
                    <a:lumMod val="75000"/>
                  </a:schemeClr>
                </a:solidFill>
              </a:rPr>
            </a:br>
            <a:r>
              <a:rPr lang="en-US" sz="6700" b="1" dirty="0" smtClean="0">
                <a:solidFill>
                  <a:schemeClr val="accent4">
                    <a:lumMod val="75000"/>
                  </a:schemeClr>
                </a:solidFill>
              </a:rPr>
              <a:t>Open my </a:t>
            </a:r>
            <a:r>
              <a:rPr lang="en-US" sz="6700" b="1" u="sng" dirty="0" smtClean="0">
                <a:solidFill>
                  <a:schemeClr val="accent4">
                    <a:lumMod val="75000"/>
                  </a:schemeClr>
                </a:solidFill>
              </a:rPr>
              <a:t>eyes</a:t>
            </a:r>
            <a:r>
              <a:rPr lang="en-US" sz="6700" b="1" dirty="0" smtClean="0">
                <a:solidFill>
                  <a:schemeClr val="accent4">
                    <a:lumMod val="75000"/>
                  </a:schemeClr>
                </a:solidFill>
              </a:rPr>
              <a:t>, illumine me, Spirit divine!</a:t>
            </a:r>
            <a:endParaRPr lang="en-US" sz="67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11290" y="1"/>
            <a:ext cx="9132710" cy="6857999"/>
          </a:xfrm>
        </p:spPr>
        <p:txBody>
          <a:bodyPr>
            <a:normAutofit/>
          </a:bodyPr>
          <a:lstStyle/>
          <a:p>
            <a:r>
              <a:rPr lang="en-US" sz="6700" b="1" dirty="0" smtClean="0">
                <a:solidFill>
                  <a:schemeClr val="accent4">
                    <a:lumMod val="75000"/>
                  </a:schemeClr>
                </a:solidFill>
              </a:rPr>
              <a:t>Open my ears, that I may hear voices of truth thou </a:t>
            </a:r>
            <a:r>
              <a:rPr lang="en-US" sz="6700" b="1" dirty="0" err="1" smtClean="0">
                <a:solidFill>
                  <a:schemeClr val="accent4">
                    <a:lumMod val="75000"/>
                  </a:schemeClr>
                </a:solidFill>
              </a:rPr>
              <a:t>sendest</a:t>
            </a:r>
            <a:r>
              <a:rPr lang="en-US" sz="6700" b="1" dirty="0" smtClean="0">
                <a:solidFill>
                  <a:schemeClr val="accent4">
                    <a:lumMod val="75000"/>
                  </a:schemeClr>
                </a:solidFill>
              </a:rPr>
              <a:t> clear;</a:t>
            </a:r>
            <a:endParaRPr lang="en-US" sz="67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11290" y="1"/>
            <a:ext cx="9132710" cy="6857999"/>
          </a:xfrm>
        </p:spPr>
        <p:txBody>
          <a:bodyPr>
            <a:normAutofit/>
          </a:bodyPr>
          <a:lstStyle/>
          <a:p>
            <a:r>
              <a:rPr lang="en-US" sz="6700" b="1" dirty="0" smtClean="0">
                <a:solidFill>
                  <a:schemeClr val="accent4">
                    <a:lumMod val="75000"/>
                  </a:schemeClr>
                </a:solidFill>
              </a:rPr>
              <a:t>And while the </a:t>
            </a:r>
            <a:br>
              <a:rPr lang="en-US" sz="6700" b="1" dirty="0" smtClean="0">
                <a:solidFill>
                  <a:schemeClr val="accent4">
                    <a:lumMod val="75000"/>
                  </a:schemeClr>
                </a:solidFill>
              </a:rPr>
            </a:br>
            <a:r>
              <a:rPr lang="en-US" sz="6700" b="1" dirty="0" smtClean="0">
                <a:solidFill>
                  <a:schemeClr val="accent4">
                    <a:lumMod val="75000"/>
                  </a:schemeClr>
                </a:solidFill>
              </a:rPr>
              <a:t>wave-notes fall </a:t>
            </a:r>
            <a:br>
              <a:rPr lang="en-US" sz="6700" b="1" dirty="0" smtClean="0">
                <a:solidFill>
                  <a:schemeClr val="accent4">
                    <a:lumMod val="75000"/>
                  </a:schemeClr>
                </a:solidFill>
              </a:rPr>
            </a:br>
            <a:r>
              <a:rPr lang="en-US" sz="6700" b="1" dirty="0" smtClean="0">
                <a:solidFill>
                  <a:schemeClr val="accent4">
                    <a:lumMod val="75000"/>
                  </a:schemeClr>
                </a:solidFill>
              </a:rPr>
              <a:t>on my ear, everything false will disappear.</a:t>
            </a:r>
            <a:endParaRPr lang="en-US" sz="67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11290" y="1"/>
            <a:ext cx="9132710" cy="6857999"/>
          </a:xfrm>
        </p:spPr>
        <p:txBody>
          <a:bodyPr>
            <a:normAutofit/>
          </a:bodyPr>
          <a:lstStyle/>
          <a:p>
            <a:r>
              <a:rPr lang="en-US" sz="6700" b="1" dirty="0" smtClean="0">
                <a:solidFill>
                  <a:schemeClr val="accent4">
                    <a:lumMod val="75000"/>
                  </a:schemeClr>
                </a:solidFill>
              </a:rPr>
              <a:t>Silently now I wait for thee, ready, my God, </a:t>
            </a:r>
            <a:br>
              <a:rPr lang="en-US" sz="6700" b="1" dirty="0" smtClean="0">
                <a:solidFill>
                  <a:schemeClr val="accent4">
                    <a:lumMod val="75000"/>
                  </a:schemeClr>
                </a:solidFill>
              </a:rPr>
            </a:br>
            <a:r>
              <a:rPr lang="en-US" sz="6700" b="1" dirty="0" smtClean="0">
                <a:solidFill>
                  <a:schemeClr val="accent4">
                    <a:lumMod val="75000"/>
                  </a:schemeClr>
                </a:solidFill>
              </a:rPr>
              <a:t>thy will to see.</a:t>
            </a:r>
            <a:br>
              <a:rPr lang="en-US" sz="6700" b="1" dirty="0" smtClean="0">
                <a:solidFill>
                  <a:schemeClr val="accent4">
                    <a:lumMod val="75000"/>
                  </a:schemeClr>
                </a:solidFill>
              </a:rPr>
            </a:br>
            <a:r>
              <a:rPr lang="en-US" sz="6700" b="1" dirty="0" smtClean="0">
                <a:solidFill>
                  <a:schemeClr val="accent4">
                    <a:lumMod val="75000"/>
                  </a:schemeClr>
                </a:solidFill>
              </a:rPr>
              <a:t>Open my </a:t>
            </a:r>
            <a:r>
              <a:rPr lang="en-US" sz="6700" b="1" u="sng" dirty="0" smtClean="0">
                <a:solidFill>
                  <a:schemeClr val="accent4">
                    <a:lumMod val="75000"/>
                  </a:schemeClr>
                </a:solidFill>
              </a:rPr>
              <a:t>ears</a:t>
            </a:r>
            <a:r>
              <a:rPr lang="en-US" sz="6700" b="1" dirty="0" smtClean="0">
                <a:solidFill>
                  <a:schemeClr val="accent4">
                    <a:lumMod val="75000"/>
                  </a:schemeClr>
                </a:solidFill>
              </a:rPr>
              <a:t>, illumine me, Spirit divine!</a:t>
            </a:r>
            <a:endParaRPr lang="en-US" sz="67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0" y="1"/>
            <a:ext cx="9144000" cy="6857999"/>
          </a:xfrm>
        </p:spPr>
        <p:txBody>
          <a:bodyPr>
            <a:normAutofit/>
          </a:bodyPr>
          <a:lstStyle/>
          <a:p>
            <a:r>
              <a:rPr lang="en-US" sz="6700" b="1" dirty="0" smtClean="0">
                <a:solidFill>
                  <a:schemeClr val="accent4">
                    <a:lumMod val="75000"/>
                  </a:schemeClr>
                </a:solidFill>
              </a:rPr>
              <a:t>Open my mouth, and let me bear gladly the warm truth everywhere;</a:t>
            </a:r>
            <a:endParaRPr lang="en-US" sz="67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11290" y="1"/>
            <a:ext cx="9132710" cy="6857999"/>
          </a:xfrm>
        </p:spPr>
        <p:txBody>
          <a:bodyPr>
            <a:normAutofit/>
          </a:bodyPr>
          <a:lstStyle/>
          <a:p>
            <a:r>
              <a:rPr lang="en-US" sz="6700" b="1" dirty="0" smtClean="0">
                <a:solidFill>
                  <a:schemeClr val="accent4">
                    <a:lumMod val="75000"/>
                  </a:schemeClr>
                </a:solidFill>
              </a:rPr>
              <a:t>Open my heart and let me prepare love thy children thus to share.</a:t>
            </a:r>
            <a:endParaRPr lang="en-US" sz="67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1000"/>
          </a:blip>
          <a:stretch>
            <a:fillRect/>
          </a:stretch>
        </p:blipFill>
        <p:spPr>
          <a:xfrm>
            <a:off x="11290" y="1"/>
            <a:ext cx="9132710" cy="6858000"/>
          </a:xfrm>
          <a:prstGeom prst="rect">
            <a:avLst/>
          </a:prstGeom>
        </p:spPr>
      </p:pic>
      <p:sp>
        <p:nvSpPr>
          <p:cNvPr id="2" name="Title 1"/>
          <p:cNvSpPr>
            <a:spLocks noGrp="1"/>
          </p:cNvSpPr>
          <p:nvPr>
            <p:ph type="title"/>
          </p:nvPr>
        </p:nvSpPr>
        <p:spPr>
          <a:xfrm>
            <a:off x="11290" y="1"/>
            <a:ext cx="9132710" cy="6857999"/>
          </a:xfrm>
        </p:spPr>
        <p:txBody>
          <a:bodyPr>
            <a:normAutofit/>
          </a:bodyPr>
          <a:lstStyle/>
          <a:p>
            <a:r>
              <a:rPr lang="en-US" sz="6700" b="1" dirty="0" smtClean="0">
                <a:solidFill>
                  <a:schemeClr val="accent4">
                    <a:lumMod val="75000"/>
                  </a:schemeClr>
                </a:solidFill>
              </a:rPr>
              <a:t>Silently now I wait for thee, ready, my God, </a:t>
            </a:r>
            <a:br>
              <a:rPr lang="en-US" sz="6700" b="1" dirty="0" smtClean="0">
                <a:solidFill>
                  <a:schemeClr val="accent4">
                    <a:lumMod val="75000"/>
                  </a:schemeClr>
                </a:solidFill>
              </a:rPr>
            </a:br>
            <a:r>
              <a:rPr lang="en-US" sz="6700" b="1" dirty="0" smtClean="0">
                <a:solidFill>
                  <a:schemeClr val="accent4">
                    <a:lumMod val="75000"/>
                  </a:schemeClr>
                </a:solidFill>
              </a:rPr>
              <a:t>thy will to see.</a:t>
            </a:r>
            <a:br>
              <a:rPr lang="en-US" sz="6700" b="1" dirty="0" smtClean="0">
                <a:solidFill>
                  <a:schemeClr val="accent4">
                    <a:lumMod val="75000"/>
                  </a:schemeClr>
                </a:solidFill>
              </a:rPr>
            </a:br>
            <a:r>
              <a:rPr lang="en-US" sz="6700" b="1" dirty="0" smtClean="0">
                <a:solidFill>
                  <a:schemeClr val="accent4">
                    <a:lumMod val="75000"/>
                  </a:schemeClr>
                </a:solidFill>
              </a:rPr>
              <a:t>Open my </a:t>
            </a:r>
            <a:r>
              <a:rPr lang="en-US" sz="6700" b="1" u="sng" dirty="0" smtClean="0">
                <a:solidFill>
                  <a:schemeClr val="accent4">
                    <a:lumMod val="75000"/>
                  </a:schemeClr>
                </a:solidFill>
              </a:rPr>
              <a:t>heart</a:t>
            </a:r>
            <a:r>
              <a:rPr lang="en-US" sz="6700" b="1" dirty="0" smtClean="0">
                <a:solidFill>
                  <a:schemeClr val="accent4">
                    <a:lumMod val="75000"/>
                  </a:schemeClr>
                </a:solidFill>
              </a:rPr>
              <a:t>, illumine me, Spirit divine!</a:t>
            </a:r>
            <a:endParaRPr lang="en-US" sz="67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2000"/>
          </a:blip>
          <a:stretch>
            <a:fillRect/>
          </a:stretch>
        </p:blipFill>
        <p:spPr>
          <a:xfrm>
            <a:off x="-1" y="0"/>
            <a:ext cx="9144001" cy="6858000"/>
          </a:xfrm>
          <a:prstGeom prst="rect">
            <a:avLst/>
          </a:prstGeom>
        </p:spPr>
      </p:pic>
      <p:sp>
        <p:nvSpPr>
          <p:cNvPr id="5" name="TextBox 4"/>
          <p:cNvSpPr txBox="1"/>
          <p:nvPr/>
        </p:nvSpPr>
        <p:spPr>
          <a:xfrm>
            <a:off x="0" y="1426393"/>
            <a:ext cx="9144000" cy="3785652"/>
          </a:xfrm>
          <a:prstGeom prst="rect">
            <a:avLst/>
          </a:prstGeom>
          <a:noFill/>
        </p:spPr>
        <p:txBody>
          <a:bodyPr wrap="square" rtlCol="0">
            <a:spAutoFit/>
          </a:bodyPr>
          <a:lstStyle/>
          <a:p>
            <a:pPr algn="ctr"/>
            <a:r>
              <a:rPr lang="en-US" sz="6000" baseline="30000" dirty="0" smtClean="0">
                <a:solidFill>
                  <a:srgbClr val="FFFF00"/>
                </a:solidFill>
              </a:rPr>
              <a:t>15</a:t>
            </a:r>
            <a:r>
              <a:rPr lang="en-US" sz="6000" dirty="0" smtClean="0">
                <a:solidFill>
                  <a:srgbClr val="FFFF00"/>
                </a:solidFill>
              </a:rPr>
              <a:t> And then he told them, “Go into all the world</a:t>
            </a:r>
          </a:p>
          <a:p>
            <a:pPr algn="ctr"/>
            <a:r>
              <a:rPr lang="en-US" sz="6000" dirty="0" smtClean="0">
                <a:solidFill>
                  <a:srgbClr val="FFFF00"/>
                </a:solidFill>
              </a:rPr>
              <a:t>and preach the Good News to everyone.</a:t>
            </a:r>
          </a:p>
        </p:txBody>
      </p:sp>
      <p:sp>
        <p:nvSpPr>
          <p:cNvPr id="7" name="Rectangle 6"/>
          <p:cNvSpPr/>
          <p:nvPr/>
        </p:nvSpPr>
        <p:spPr>
          <a:xfrm>
            <a:off x="227188" y="260926"/>
            <a:ext cx="7497477" cy="923330"/>
          </a:xfrm>
          <a:prstGeom prst="rect">
            <a:avLst/>
          </a:prstGeom>
          <a:noFill/>
        </p:spPr>
        <p:txBody>
          <a:bodyPr wrap="none" lIns="91440" tIns="45720" rIns="91440" bIns="45720">
            <a:spAutoFit/>
          </a:bodyPr>
          <a:lstStyle/>
          <a:p>
            <a:pPr algn="ctr"/>
            <a:r>
              <a:rPr lang="en-US" sz="5400" b="1" dirty="0" smtClean="0">
                <a:ln w="19050">
                  <a:solidFill>
                    <a:schemeClr val="tx2">
                      <a:tint val="1000"/>
                    </a:schemeClr>
                  </a:solidFill>
                  <a:prstDash val="solid"/>
                </a:ln>
                <a:solidFill>
                  <a:srgbClr val="FFFF00"/>
                </a:solidFill>
                <a:effectLst>
                  <a:outerShdw blurRad="50000" dist="50800" dir="7500000" algn="tl">
                    <a:srgbClr val="000000">
                      <a:shade val="5000"/>
                      <a:alpha val="35000"/>
                    </a:srgbClr>
                  </a:outerShdw>
                </a:effectLst>
              </a:rPr>
              <a:t>Scripture: from Mark 16:</a:t>
            </a:r>
            <a:endParaRPr lang="en-US" sz="5400" b="1" dirty="0">
              <a:ln w="19050">
                <a:solidFill>
                  <a:schemeClr val="tx2">
                    <a:tint val="1000"/>
                  </a:schemeClr>
                </a:solidFill>
                <a:prstDash val="solid"/>
              </a:ln>
              <a:solidFill>
                <a:srgbClr val="FFFF00"/>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2000"/>
          </a:blip>
          <a:stretch>
            <a:fillRect/>
          </a:stretch>
        </p:blipFill>
        <p:spPr>
          <a:xfrm>
            <a:off x="-1" y="0"/>
            <a:ext cx="9144001" cy="6858000"/>
          </a:xfrm>
          <a:prstGeom prst="rect">
            <a:avLst/>
          </a:prstGeom>
        </p:spPr>
      </p:pic>
      <p:sp>
        <p:nvSpPr>
          <p:cNvPr id="5" name="TextBox 4"/>
          <p:cNvSpPr txBox="1"/>
          <p:nvPr/>
        </p:nvSpPr>
        <p:spPr>
          <a:xfrm>
            <a:off x="0" y="401077"/>
            <a:ext cx="9144000" cy="4708981"/>
          </a:xfrm>
          <a:prstGeom prst="rect">
            <a:avLst/>
          </a:prstGeom>
          <a:noFill/>
        </p:spPr>
        <p:txBody>
          <a:bodyPr wrap="square" rtlCol="0">
            <a:spAutoFit/>
          </a:bodyPr>
          <a:lstStyle/>
          <a:p>
            <a:pPr algn="ctr"/>
            <a:r>
              <a:rPr lang="en-US" sz="6000" baseline="30000" dirty="0" smtClean="0">
                <a:solidFill>
                  <a:srgbClr val="FFFF00"/>
                </a:solidFill>
              </a:rPr>
              <a:t>16 </a:t>
            </a:r>
            <a:r>
              <a:rPr lang="en-US" sz="6000" dirty="0" smtClean="0">
                <a:solidFill>
                  <a:srgbClr val="FFFF00"/>
                </a:solidFill>
              </a:rPr>
              <a:t>Anyone who believes</a:t>
            </a:r>
          </a:p>
          <a:p>
            <a:pPr algn="ctr"/>
            <a:r>
              <a:rPr lang="en-US" sz="6000" dirty="0" smtClean="0">
                <a:solidFill>
                  <a:srgbClr val="FFFF00"/>
                </a:solidFill>
              </a:rPr>
              <a:t>and is baptized</a:t>
            </a:r>
          </a:p>
          <a:p>
            <a:pPr algn="ctr"/>
            <a:r>
              <a:rPr lang="en-US" sz="6000" dirty="0" smtClean="0">
                <a:solidFill>
                  <a:srgbClr val="FFFF00"/>
                </a:solidFill>
              </a:rPr>
              <a:t>will be saved.</a:t>
            </a:r>
          </a:p>
          <a:p>
            <a:pPr algn="ctr"/>
            <a:r>
              <a:rPr lang="en-US" sz="6000" dirty="0" smtClean="0">
                <a:solidFill>
                  <a:srgbClr val="FFFF00"/>
                </a:solidFill>
              </a:rPr>
              <a:t>But anyone who refuses to believe will be condemned.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2000"/>
          </a:blip>
          <a:stretch>
            <a:fillRect/>
          </a:stretch>
        </p:blipFill>
        <p:spPr>
          <a:xfrm>
            <a:off x="-1" y="0"/>
            <a:ext cx="9144001" cy="6858000"/>
          </a:xfrm>
          <a:prstGeom prst="rect">
            <a:avLst/>
          </a:prstGeom>
        </p:spPr>
      </p:pic>
      <p:sp>
        <p:nvSpPr>
          <p:cNvPr id="5" name="TextBox 4"/>
          <p:cNvSpPr txBox="1"/>
          <p:nvPr/>
        </p:nvSpPr>
        <p:spPr>
          <a:xfrm>
            <a:off x="0" y="0"/>
            <a:ext cx="8959360" cy="6555641"/>
          </a:xfrm>
          <a:prstGeom prst="rect">
            <a:avLst/>
          </a:prstGeom>
          <a:noFill/>
        </p:spPr>
        <p:txBody>
          <a:bodyPr wrap="square" rtlCol="0">
            <a:spAutoFit/>
          </a:bodyPr>
          <a:lstStyle/>
          <a:p>
            <a:pPr algn="ctr"/>
            <a:r>
              <a:rPr lang="en-US" sz="6000" baseline="30000" dirty="0" smtClean="0">
                <a:solidFill>
                  <a:srgbClr val="FFFF00"/>
                </a:solidFill>
              </a:rPr>
              <a:t>17 </a:t>
            </a:r>
            <a:r>
              <a:rPr lang="en-US" sz="6000" dirty="0" smtClean="0">
                <a:solidFill>
                  <a:srgbClr val="FFFF00"/>
                </a:solidFill>
              </a:rPr>
              <a:t>These miraculous signs will accompany those</a:t>
            </a:r>
          </a:p>
          <a:p>
            <a:pPr algn="ctr"/>
            <a:r>
              <a:rPr lang="en-US" sz="6000" dirty="0" smtClean="0">
                <a:solidFill>
                  <a:srgbClr val="FFFF00"/>
                </a:solidFill>
              </a:rPr>
              <a:t>who believe:</a:t>
            </a:r>
          </a:p>
          <a:p>
            <a:pPr algn="ctr"/>
            <a:r>
              <a:rPr lang="en-US" sz="6000" dirty="0" smtClean="0">
                <a:solidFill>
                  <a:srgbClr val="FFFF00"/>
                </a:solidFill>
              </a:rPr>
              <a:t>They will cast out demons</a:t>
            </a:r>
          </a:p>
          <a:p>
            <a:pPr algn="ctr"/>
            <a:r>
              <a:rPr lang="en-US" sz="6000" dirty="0" smtClean="0">
                <a:solidFill>
                  <a:srgbClr val="FFFF00"/>
                </a:solidFill>
              </a:rPr>
              <a:t>in my name,</a:t>
            </a:r>
          </a:p>
          <a:p>
            <a:pPr algn="ctr"/>
            <a:r>
              <a:rPr lang="en-US" sz="6000" dirty="0" smtClean="0">
                <a:solidFill>
                  <a:srgbClr val="FFFF00"/>
                </a:solidFill>
              </a:rPr>
              <a:t>and they will speak</a:t>
            </a:r>
          </a:p>
          <a:p>
            <a:pPr algn="ctr"/>
            <a:r>
              <a:rPr lang="en-US" sz="6000" dirty="0" smtClean="0">
                <a:solidFill>
                  <a:srgbClr val="FFFF00"/>
                </a:solidFill>
              </a:rPr>
              <a:t>in new languages. </a:t>
            </a:r>
            <a:endParaRPr lang="en-US" sz="6000" dirty="0">
              <a:solidFill>
                <a:srgbClr val="FFFF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2000"/>
          </a:blip>
          <a:stretch>
            <a:fillRect/>
          </a:stretch>
        </p:blipFill>
        <p:spPr>
          <a:xfrm>
            <a:off x="-1" y="0"/>
            <a:ext cx="9144001" cy="6858000"/>
          </a:xfrm>
          <a:prstGeom prst="rect">
            <a:avLst/>
          </a:prstGeom>
        </p:spPr>
      </p:pic>
      <p:sp>
        <p:nvSpPr>
          <p:cNvPr id="2" name="Title 1"/>
          <p:cNvSpPr>
            <a:spLocks noGrp="1"/>
          </p:cNvSpPr>
          <p:nvPr>
            <p:ph type="title"/>
          </p:nvPr>
        </p:nvSpPr>
        <p:spPr>
          <a:xfrm>
            <a:off x="0" y="1"/>
            <a:ext cx="9144000" cy="6599142"/>
          </a:xfrm>
        </p:spPr>
        <p:txBody>
          <a:bodyPr>
            <a:noAutofit/>
          </a:bodyPr>
          <a:lstStyle/>
          <a:p>
            <a:r>
              <a:rPr lang="en-US" sz="6000" baseline="30000" dirty="0" smtClean="0">
                <a:solidFill>
                  <a:srgbClr val="FFFF00"/>
                </a:solidFill>
              </a:rPr>
              <a:t>18 </a:t>
            </a:r>
            <a:r>
              <a:rPr lang="en-US" sz="6000" dirty="0" smtClean="0">
                <a:solidFill>
                  <a:srgbClr val="FFFF00"/>
                </a:solidFill>
              </a:rPr>
              <a:t>They will be able to handle</a:t>
            </a:r>
            <a:br>
              <a:rPr lang="en-US" sz="6000" dirty="0" smtClean="0">
                <a:solidFill>
                  <a:srgbClr val="FFFF00"/>
                </a:solidFill>
              </a:rPr>
            </a:br>
            <a:r>
              <a:rPr lang="en-US" sz="6000" dirty="0" smtClean="0">
                <a:solidFill>
                  <a:srgbClr val="FFFF00"/>
                </a:solidFill>
              </a:rPr>
              <a:t>snakes with safety, and if they drink anything</a:t>
            </a:r>
            <a:br>
              <a:rPr lang="en-US" sz="6000" dirty="0" smtClean="0">
                <a:solidFill>
                  <a:srgbClr val="FFFF00"/>
                </a:solidFill>
              </a:rPr>
            </a:br>
            <a:r>
              <a:rPr lang="en-US" sz="6000" dirty="0" smtClean="0">
                <a:solidFill>
                  <a:srgbClr val="FFFF00"/>
                </a:solidFill>
              </a:rPr>
              <a:t>poisonous, it won’t hurt them. </a:t>
            </a:r>
            <a:endParaRPr lang="en-US" sz="6000" dirty="0">
              <a:solidFill>
                <a:srgbClr val="FFFF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2000"/>
          </a:blip>
          <a:stretch>
            <a:fillRect/>
          </a:stretch>
        </p:blipFill>
        <p:spPr>
          <a:xfrm>
            <a:off x="-1" y="0"/>
            <a:ext cx="9144001" cy="6858000"/>
          </a:xfrm>
          <a:prstGeom prst="rect">
            <a:avLst/>
          </a:prstGeom>
        </p:spPr>
      </p:pic>
      <p:sp>
        <p:nvSpPr>
          <p:cNvPr id="2" name="Title 1"/>
          <p:cNvSpPr>
            <a:spLocks noGrp="1"/>
          </p:cNvSpPr>
          <p:nvPr>
            <p:ph type="title"/>
          </p:nvPr>
        </p:nvSpPr>
        <p:spPr>
          <a:xfrm>
            <a:off x="0" y="1"/>
            <a:ext cx="9144000" cy="6599142"/>
          </a:xfrm>
        </p:spPr>
        <p:txBody>
          <a:bodyPr>
            <a:noAutofit/>
          </a:bodyPr>
          <a:lstStyle/>
          <a:p>
            <a:r>
              <a:rPr lang="en-US" sz="6000" dirty="0" smtClean="0">
                <a:solidFill>
                  <a:srgbClr val="FFFF00"/>
                </a:solidFill>
              </a:rPr>
              <a:t>They will be able</a:t>
            </a:r>
            <a:br>
              <a:rPr lang="en-US" sz="6000" dirty="0" smtClean="0">
                <a:solidFill>
                  <a:srgbClr val="FFFF00"/>
                </a:solidFill>
              </a:rPr>
            </a:br>
            <a:r>
              <a:rPr lang="en-US" sz="6000" dirty="0" smtClean="0">
                <a:solidFill>
                  <a:srgbClr val="FFFF00"/>
                </a:solidFill>
              </a:rPr>
              <a:t>to place their hands on the sick, and they will be healed.” </a:t>
            </a:r>
            <a:endParaRPr lang="en-US" sz="6000" dirty="0">
              <a:solidFill>
                <a:srgbClr val="FFFF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2000"/>
          </a:blip>
          <a:stretch>
            <a:fillRect/>
          </a:stretch>
        </p:blipFill>
        <p:spPr>
          <a:xfrm>
            <a:off x="-234682" y="0"/>
            <a:ext cx="9558146" cy="6858000"/>
          </a:xfrm>
          <a:prstGeom prst="rect">
            <a:avLst/>
          </a:prstGeom>
        </p:spPr>
      </p:pic>
      <p:sp>
        <p:nvSpPr>
          <p:cNvPr id="2" name="Title 1"/>
          <p:cNvSpPr>
            <a:spLocks noGrp="1"/>
          </p:cNvSpPr>
          <p:nvPr>
            <p:ph type="title"/>
          </p:nvPr>
        </p:nvSpPr>
        <p:spPr>
          <a:xfrm>
            <a:off x="179461" y="274638"/>
            <a:ext cx="9144001" cy="6583362"/>
          </a:xfrm>
        </p:spPr>
        <p:txBody>
          <a:bodyPr>
            <a:noAutofit/>
          </a:bodyPr>
          <a:lstStyle/>
          <a:p>
            <a:r>
              <a:rPr lang="en-US" sz="6000" baseline="30000" dirty="0" smtClean="0">
                <a:solidFill>
                  <a:srgbClr val="FFFF00"/>
                </a:solidFill>
              </a:rPr>
              <a:t>19 </a:t>
            </a:r>
            <a:r>
              <a:rPr lang="en-US" sz="6000" dirty="0" smtClean="0">
                <a:solidFill>
                  <a:srgbClr val="FFFF00"/>
                </a:solidFill>
              </a:rPr>
              <a:t>When the Lord Jesus</a:t>
            </a:r>
            <a:br>
              <a:rPr lang="en-US" sz="6000" dirty="0" smtClean="0">
                <a:solidFill>
                  <a:srgbClr val="FFFF00"/>
                </a:solidFill>
              </a:rPr>
            </a:br>
            <a:r>
              <a:rPr lang="en-US" sz="6000" dirty="0" smtClean="0">
                <a:solidFill>
                  <a:srgbClr val="FFFF00"/>
                </a:solidFill>
              </a:rPr>
              <a:t>had finished talking</a:t>
            </a:r>
            <a:br>
              <a:rPr lang="en-US" sz="6000" dirty="0" smtClean="0">
                <a:solidFill>
                  <a:srgbClr val="FFFF00"/>
                </a:solidFill>
              </a:rPr>
            </a:br>
            <a:r>
              <a:rPr lang="en-US" sz="6000" dirty="0" smtClean="0">
                <a:solidFill>
                  <a:srgbClr val="FFFF00"/>
                </a:solidFill>
              </a:rPr>
              <a:t>with them, he was taken up into heaven</a:t>
            </a:r>
            <a:br>
              <a:rPr lang="en-US" sz="6000" dirty="0" smtClean="0">
                <a:solidFill>
                  <a:srgbClr val="FFFF00"/>
                </a:solidFill>
              </a:rPr>
            </a:br>
            <a:r>
              <a:rPr lang="en-US" sz="6000" dirty="0" smtClean="0">
                <a:solidFill>
                  <a:srgbClr val="FFFF00"/>
                </a:solidFill>
              </a:rPr>
              <a:t>and sat down in the place</a:t>
            </a:r>
            <a:br>
              <a:rPr lang="en-US" sz="6000" dirty="0" smtClean="0">
                <a:solidFill>
                  <a:srgbClr val="FFFF00"/>
                </a:solidFill>
              </a:rPr>
            </a:br>
            <a:r>
              <a:rPr lang="en-US" sz="6000" dirty="0" smtClean="0">
                <a:solidFill>
                  <a:srgbClr val="FFFF00"/>
                </a:solidFill>
              </a:rPr>
              <a:t>of honor at God’s right hand</a:t>
            </a:r>
            <a:r>
              <a:rPr lang="en-US" sz="6000" dirty="0" smtClean="0">
                <a:solidFill>
                  <a:schemeClr val="bg1">
                    <a:lumMod val="85000"/>
                  </a:schemeClr>
                </a:solidFill>
              </a:rPr>
              <a:t>. </a:t>
            </a:r>
            <a:endParaRPr lang="en-US" sz="6000" dirty="0">
              <a:solidFill>
                <a:schemeClr val="bg1">
                  <a:lumMod val="85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2000"/>
          </a:blip>
          <a:stretch>
            <a:fillRect/>
          </a:stretch>
        </p:blipFill>
        <p:spPr>
          <a:xfrm>
            <a:off x="-1" y="0"/>
            <a:ext cx="9144001" cy="6858000"/>
          </a:xfrm>
          <a:prstGeom prst="rect">
            <a:avLst/>
          </a:prstGeom>
        </p:spPr>
      </p:pic>
      <p:sp>
        <p:nvSpPr>
          <p:cNvPr id="2" name="Title 1"/>
          <p:cNvSpPr>
            <a:spLocks noGrp="1"/>
          </p:cNvSpPr>
          <p:nvPr>
            <p:ph type="title"/>
          </p:nvPr>
        </p:nvSpPr>
        <p:spPr>
          <a:xfrm>
            <a:off x="0" y="0"/>
            <a:ext cx="9144000" cy="6858000"/>
          </a:xfrm>
        </p:spPr>
        <p:txBody>
          <a:bodyPr>
            <a:normAutofit/>
          </a:bodyPr>
          <a:lstStyle/>
          <a:p>
            <a:r>
              <a:rPr lang="en-US" sz="6000" baseline="30000" dirty="0" smtClean="0">
                <a:solidFill>
                  <a:srgbClr val="FFFF00"/>
                </a:solidFill>
              </a:rPr>
              <a:t>20 </a:t>
            </a:r>
            <a:r>
              <a:rPr lang="en-US" sz="6000" dirty="0" smtClean="0">
                <a:solidFill>
                  <a:srgbClr val="FFFF00"/>
                </a:solidFill>
              </a:rPr>
              <a:t>And the disciples went everywhere and preached, and the Lord worked through them, confirming what they said by many miraculous signs</a:t>
            </a:r>
            <a:r>
              <a:rPr lang="en-US" dirty="0" smtClean="0">
                <a:solidFill>
                  <a:srgbClr val="FFFF00"/>
                </a:solidFill>
              </a:rPr>
              <a:t>.</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707270"/>
          </a:xfrm>
        </p:spPr>
        <p:txBody>
          <a:bodyPr>
            <a:noAutofit/>
          </a:bodyPr>
          <a:lstStyle/>
          <a:p>
            <a:r>
              <a:rPr lang="en-US" sz="7200" b="1" dirty="0" smtClean="0">
                <a:solidFill>
                  <a:srgbClr val="44DC25"/>
                </a:solidFill>
              </a:rPr>
              <a:t>Completing God’s </a:t>
            </a:r>
            <a:br>
              <a:rPr lang="en-US" sz="7200" b="1" dirty="0" smtClean="0">
                <a:solidFill>
                  <a:srgbClr val="44DC25"/>
                </a:solidFill>
              </a:rPr>
            </a:br>
            <a:r>
              <a:rPr lang="en-US" sz="7200" b="1" dirty="0" smtClean="0">
                <a:solidFill>
                  <a:srgbClr val="44DC25"/>
                </a:solidFill>
              </a:rPr>
              <a:t>Mission Work</a:t>
            </a:r>
            <a:endParaRPr lang="en-US" sz="7200" b="1" dirty="0">
              <a:solidFill>
                <a:srgbClr val="44DC25"/>
              </a:solidFill>
            </a:endParaRPr>
          </a:p>
        </p:txBody>
      </p:sp>
      <p:pic>
        <p:nvPicPr>
          <p:cNvPr id="4" name="Picture 3"/>
          <p:cNvPicPr>
            <a:picLocks noChangeAspect="1"/>
          </p:cNvPicPr>
          <p:nvPr/>
        </p:nvPicPr>
        <p:blipFill>
          <a:blip r:embed="rId2"/>
          <a:stretch>
            <a:fillRect/>
          </a:stretch>
        </p:blipFill>
        <p:spPr>
          <a:xfrm>
            <a:off x="360368" y="2692399"/>
            <a:ext cx="8326432" cy="3457449"/>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0000"/>
          </a:blip>
          <a:stretch>
            <a:fillRect/>
          </a:stretch>
        </p:blipFill>
        <p:spPr>
          <a:xfrm>
            <a:off x="0" y="0"/>
            <a:ext cx="9144000" cy="6833410"/>
          </a:xfrm>
          <a:prstGeom prst="rect">
            <a:avLst/>
          </a:prstGeom>
        </p:spPr>
      </p:pic>
      <p:sp>
        <p:nvSpPr>
          <p:cNvPr id="2" name="Title 1"/>
          <p:cNvSpPr>
            <a:spLocks noGrp="1"/>
          </p:cNvSpPr>
          <p:nvPr>
            <p:ph type="title"/>
          </p:nvPr>
        </p:nvSpPr>
        <p:spPr>
          <a:xfrm>
            <a:off x="457200" y="274637"/>
            <a:ext cx="8229600" cy="6379727"/>
          </a:xfrm>
        </p:spPr>
        <p:txBody>
          <a:bodyPr>
            <a:normAutofit/>
          </a:bodyPr>
          <a:lstStyle/>
          <a:p>
            <a:r>
              <a:rPr lang="en-US" sz="6700" dirty="0" smtClean="0">
                <a:solidFill>
                  <a:srgbClr val="004080"/>
                </a:solidFill>
              </a:rPr>
              <a:t>Hymn:</a:t>
            </a:r>
            <a:r>
              <a:rPr lang="en-US" dirty="0" smtClean="0">
                <a:solidFill>
                  <a:srgbClr val="004080"/>
                </a:solidFill>
              </a:rPr>
              <a:t/>
            </a:r>
            <a:br>
              <a:rPr lang="en-US" dirty="0" smtClean="0">
                <a:solidFill>
                  <a:srgbClr val="004080"/>
                </a:solidFill>
              </a:rPr>
            </a:br>
            <a:r>
              <a:rPr lang="en-US" sz="9600" dirty="0" smtClean="0">
                <a:solidFill>
                  <a:srgbClr val="004080"/>
                </a:solidFill>
              </a:rPr>
              <a:t>“O Breath </a:t>
            </a:r>
            <a:br>
              <a:rPr lang="en-US" sz="9600" dirty="0" smtClean="0">
                <a:solidFill>
                  <a:srgbClr val="004080"/>
                </a:solidFill>
              </a:rPr>
            </a:br>
            <a:r>
              <a:rPr lang="en-US" sz="9600" dirty="0" smtClean="0">
                <a:solidFill>
                  <a:srgbClr val="004080"/>
                </a:solidFill>
              </a:rPr>
              <a:t>of Life”</a:t>
            </a:r>
            <a:br>
              <a:rPr lang="en-US" sz="9600" dirty="0" smtClean="0">
                <a:solidFill>
                  <a:srgbClr val="004080"/>
                </a:solidFill>
              </a:rPr>
            </a:br>
            <a:r>
              <a:rPr lang="en-US" sz="9600" dirty="0" smtClean="0">
                <a:solidFill>
                  <a:srgbClr val="004080"/>
                </a:solidFill>
              </a:rPr>
              <a:t># 543</a:t>
            </a:r>
            <a:endParaRPr lang="en-US" sz="9600" dirty="0">
              <a:solidFill>
                <a:srgbClr val="00408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0000"/>
          </a:blip>
          <a:stretch>
            <a:fillRect/>
          </a:stretch>
        </p:blipFill>
        <p:spPr>
          <a:xfrm>
            <a:off x="0" y="0"/>
            <a:ext cx="9144000" cy="6833410"/>
          </a:xfrm>
          <a:prstGeom prst="rect">
            <a:avLst/>
          </a:prstGeom>
        </p:spPr>
      </p:pic>
      <p:sp>
        <p:nvSpPr>
          <p:cNvPr id="2" name="Title 1"/>
          <p:cNvSpPr>
            <a:spLocks noGrp="1"/>
          </p:cNvSpPr>
          <p:nvPr>
            <p:ph type="title"/>
          </p:nvPr>
        </p:nvSpPr>
        <p:spPr>
          <a:xfrm>
            <a:off x="0" y="0"/>
            <a:ext cx="9144000" cy="6858000"/>
          </a:xfrm>
        </p:spPr>
        <p:txBody>
          <a:bodyPr>
            <a:normAutofit/>
          </a:bodyPr>
          <a:lstStyle/>
          <a:p>
            <a:r>
              <a:rPr lang="en-US" sz="6700" dirty="0" smtClean="0">
                <a:solidFill>
                  <a:srgbClr val="004080"/>
                </a:solidFill>
              </a:rPr>
              <a:t>O Breath of Life, come sweeping through us, revive your church with life and power.</a:t>
            </a:r>
            <a:endParaRPr lang="en-US" sz="67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0000"/>
          </a:blip>
          <a:stretch>
            <a:fillRect/>
          </a:stretch>
        </p:blipFill>
        <p:spPr>
          <a:xfrm>
            <a:off x="0" y="0"/>
            <a:ext cx="9144000" cy="6833410"/>
          </a:xfrm>
          <a:prstGeom prst="rect">
            <a:avLst/>
          </a:prstGeom>
        </p:spPr>
      </p:pic>
      <p:sp>
        <p:nvSpPr>
          <p:cNvPr id="2" name="Title 1"/>
          <p:cNvSpPr>
            <a:spLocks noGrp="1"/>
          </p:cNvSpPr>
          <p:nvPr>
            <p:ph type="title"/>
          </p:nvPr>
        </p:nvSpPr>
        <p:spPr>
          <a:xfrm>
            <a:off x="0" y="0"/>
            <a:ext cx="9144000" cy="6833410"/>
          </a:xfrm>
        </p:spPr>
        <p:txBody>
          <a:bodyPr>
            <a:normAutofit/>
          </a:bodyPr>
          <a:lstStyle/>
          <a:p>
            <a:r>
              <a:rPr lang="en-US" sz="6700" dirty="0" smtClean="0">
                <a:solidFill>
                  <a:srgbClr val="004080"/>
                </a:solidFill>
              </a:rPr>
              <a:t>O Breath of Life, come cleanse, renew us, and fit your church to meet this hour.</a:t>
            </a:r>
            <a:endParaRPr lang="en-US" sz="67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0000"/>
          </a:blip>
          <a:stretch>
            <a:fillRect/>
          </a:stretch>
        </p:blipFill>
        <p:spPr>
          <a:xfrm>
            <a:off x="0" y="0"/>
            <a:ext cx="9144000" cy="6833410"/>
          </a:xfrm>
          <a:prstGeom prst="rect">
            <a:avLst/>
          </a:prstGeom>
        </p:spPr>
      </p:pic>
      <p:sp>
        <p:nvSpPr>
          <p:cNvPr id="2" name="Title 1"/>
          <p:cNvSpPr>
            <a:spLocks noGrp="1"/>
          </p:cNvSpPr>
          <p:nvPr>
            <p:ph type="title"/>
          </p:nvPr>
        </p:nvSpPr>
        <p:spPr>
          <a:xfrm>
            <a:off x="0" y="0"/>
            <a:ext cx="9144000" cy="6833410"/>
          </a:xfrm>
        </p:spPr>
        <p:txBody>
          <a:bodyPr>
            <a:normAutofit/>
          </a:bodyPr>
          <a:lstStyle/>
          <a:p>
            <a:r>
              <a:rPr lang="en-US" sz="6700" dirty="0" smtClean="0">
                <a:solidFill>
                  <a:srgbClr val="004080"/>
                </a:solidFill>
              </a:rPr>
              <a:t>O Wind of God, come, bend us, break us, till humbly we confess our need.</a:t>
            </a:r>
            <a:endParaRPr lang="en-US" sz="67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0000"/>
          </a:blip>
          <a:stretch>
            <a:fillRect/>
          </a:stretch>
        </p:blipFill>
        <p:spPr>
          <a:xfrm>
            <a:off x="0" y="0"/>
            <a:ext cx="9144000" cy="6833410"/>
          </a:xfrm>
          <a:prstGeom prst="rect">
            <a:avLst/>
          </a:prstGeom>
        </p:spPr>
      </p:pic>
      <p:sp>
        <p:nvSpPr>
          <p:cNvPr id="2" name="Title 1"/>
          <p:cNvSpPr>
            <a:spLocks noGrp="1"/>
          </p:cNvSpPr>
          <p:nvPr>
            <p:ph type="title"/>
          </p:nvPr>
        </p:nvSpPr>
        <p:spPr>
          <a:xfrm>
            <a:off x="0" y="0"/>
            <a:ext cx="9144000" cy="6833410"/>
          </a:xfrm>
        </p:spPr>
        <p:txBody>
          <a:bodyPr>
            <a:normAutofit/>
          </a:bodyPr>
          <a:lstStyle/>
          <a:p>
            <a:r>
              <a:rPr lang="en-US" sz="6700" dirty="0" smtClean="0">
                <a:solidFill>
                  <a:srgbClr val="004080"/>
                </a:solidFill>
              </a:rPr>
              <a:t>Then in your tenderness remake us, revive, restore, for this we plead.</a:t>
            </a:r>
            <a:endParaRPr lang="en-US" sz="67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0000"/>
          </a:blip>
          <a:stretch>
            <a:fillRect/>
          </a:stretch>
        </p:blipFill>
        <p:spPr>
          <a:xfrm>
            <a:off x="0" y="0"/>
            <a:ext cx="9144000" cy="6833410"/>
          </a:xfrm>
          <a:prstGeom prst="rect">
            <a:avLst/>
          </a:prstGeom>
        </p:spPr>
      </p:pic>
      <p:sp>
        <p:nvSpPr>
          <p:cNvPr id="2" name="Title 1"/>
          <p:cNvSpPr>
            <a:spLocks noGrp="1"/>
          </p:cNvSpPr>
          <p:nvPr>
            <p:ph type="title"/>
          </p:nvPr>
        </p:nvSpPr>
        <p:spPr>
          <a:xfrm>
            <a:off x="0" y="0"/>
            <a:ext cx="9144000" cy="6858000"/>
          </a:xfrm>
        </p:spPr>
        <p:txBody>
          <a:bodyPr>
            <a:normAutofit/>
          </a:bodyPr>
          <a:lstStyle/>
          <a:p>
            <a:r>
              <a:rPr lang="en-US" sz="6700" dirty="0" smtClean="0">
                <a:solidFill>
                  <a:srgbClr val="004080"/>
                </a:solidFill>
              </a:rPr>
              <a:t>O Breath of Love, come, breath within us, renewing thought and will and heart.</a:t>
            </a:r>
            <a:endParaRPr lang="en-US" sz="67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80000"/>
          </a:blip>
          <a:stretch>
            <a:fillRect/>
          </a:stretch>
        </p:blipFill>
        <p:spPr>
          <a:xfrm>
            <a:off x="0" y="0"/>
            <a:ext cx="9144000" cy="6833410"/>
          </a:xfrm>
          <a:prstGeom prst="rect">
            <a:avLst/>
          </a:prstGeom>
        </p:spPr>
      </p:pic>
      <p:sp>
        <p:nvSpPr>
          <p:cNvPr id="2" name="Title 1"/>
          <p:cNvSpPr>
            <a:spLocks noGrp="1"/>
          </p:cNvSpPr>
          <p:nvPr>
            <p:ph type="title"/>
          </p:nvPr>
        </p:nvSpPr>
        <p:spPr>
          <a:xfrm>
            <a:off x="0" y="0"/>
            <a:ext cx="9144000" cy="6833410"/>
          </a:xfrm>
        </p:spPr>
        <p:txBody>
          <a:bodyPr>
            <a:normAutofit/>
          </a:bodyPr>
          <a:lstStyle/>
          <a:p>
            <a:r>
              <a:rPr lang="en-US" sz="6700" dirty="0" smtClean="0">
                <a:solidFill>
                  <a:srgbClr val="004080"/>
                </a:solidFill>
              </a:rPr>
              <a:t>Come, love of Christ, </a:t>
            </a:r>
            <a:br>
              <a:rPr lang="en-US" sz="6700" dirty="0" smtClean="0">
                <a:solidFill>
                  <a:srgbClr val="004080"/>
                </a:solidFill>
              </a:rPr>
            </a:br>
            <a:r>
              <a:rPr lang="en-US" sz="6700" dirty="0" smtClean="0">
                <a:solidFill>
                  <a:srgbClr val="004080"/>
                </a:solidFill>
              </a:rPr>
              <a:t>a-fresh to win us; </a:t>
            </a:r>
            <a:br>
              <a:rPr lang="en-US" sz="6700" dirty="0" smtClean="0">
                <a:solidFill>
                  <a:srgbClr val="004080"/>
                </a:solidFill>
              </a:rPr>
            </a:br>
            <a:r>
              <a:rPr lang="en-US" sz="6700" dirty="0" smtClean="0">
                <a:solidFill>
                  <a:srgbClr val="004080"/>
                </a:solidFill>
              </a:rPr>
              <a:t>revive your church in every part.</a:t>
            </a:r>
            <a:endParaRPr lang="en-US" sz="67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rot="20731593">
            <a:off x="581363" y="860049"/>
            <a:ext cx="4349904" cy="2016774"/>
          </a:xfrm>
          <a:prstGeom prst="rect">
            <a:avLst/>
          </a:prstGeom>
        </p:spPr>
      </p:pic>
      <p:pic>
        <p:nvPicPr>
          <p:cNvPr id="27" name="Picture 26"/>
          <p:cNvPicPr>
            <a:picLocks noChangeAspect="1"/>
          </p:cNvPicPr>
          <p:nvPr/>
        </p:nvPicPr>
        <p:blipFill>
          <a:blip r:embed="rId3"/>
          <a:stretch>
            <a:fillRect/>
          </a:stretch>
        </p:blipFill>
        <p:spPr>
          <a:xfrm>
            <a:off x="764126" y="4470829"/>
            <a:ext cx="6414406" cy="2020285"/>
          </a:xfrm>
          <a:prstGeom prst="rect">
            <a:avLst/>
          </a:prstGeom>
        </p:spPr>
      </p:pic>
      <p:pic>
        <p:nvPicPr>
          <p:cNvPr id="25" name="Picture 24"/>
          <p:cNvPicPr>
            <a:picLocks noChangeAspect="1"/>
          </p:cNvPicPr>
          <p:nvPr/>
        </p:nvPicPr>
        <p:blipFill>
          <a:blip r:embed="rId4"/>
          <a:stretch>
            <a:fillRect/>
          </a:stretch>
        </p:blipFill>
        <p:spPr>
          <a:xfrm>
            <a:off x="4459417" y="2157773"/>
            <a:ext cx="4306675" cy="321043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90000"/>
          </a:blip>
          <a:stretch>
            <a:fillRect/>
          </a:stretch>
        </p:blipFill>
        <p:spPr>
          <a:xfrm>
            <a:off x="0" y="0"/>
            <a:ext cx="9144000" cy="6858000"/>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6200" i="1" u="sng" dirty="0" smtClean="0">
                <a:solidFill>
                  <a:srgbClr val="004080"/>
                </a:solidFill>
              </a:rPr>
              <a:t>Benediction</a:t>
            </a:r>
            <a:r>
              <a:rPr lang="en-US" i="1" u="sng" dirty="0" smtClean="0">
                <a:solidFill>
                  <a:srgbClr val="004080"/>
                </a:solidFill>
              </a:rPr>
              <a:t/>
            </a:r>
            <a:br>
              <a:rPr lang="en-US" i="1" u="sng" dirty="0" smtClean="0">
                <a:solidFill>
                  <a:srgbClr val="004080"/>
                </a:solidFill>
              </a:rPr>
            </a:br>
            <a:r>
              <a:rPr lang="en-US" dirty="0" smtClean="0">
                <a:solidFill>
                  <a:srgbClr val="004080"/>
                </a:solidFill>
              </a:rPr>
              <a:t/>
            </a:r>
            <a:br>
              <a:rPr lang="en-US" dirty="0" smtClean="0">
                <a:solidFill>
                  <a:srgbClr val="004080"/>
                </a:solidFill>
              </a:rPr>
            </a:br>
            <a:r>
              <a:rPr lang="en-US" sz="7800" b="1" dirty="0" smtClean="0">
                <a:solidFill>
                  <a:srgbClr val="004080"/>
                </a:solidFill>
              </a:rPr>
              <a:t>1</a:t>
            </a:r>
            <a:r>
              <a:rPr lang="en-US" sz="7800" b="1" baseline="30000" dirty="0" smtClean="0">
                <a:solidFill>
                  <a:srgbClr val="004080"/>
                </a:solidFill>
              </a:rPr>
              <a:t>st</a:t>
            </a:r>
            <a:r>
              <a:rPr lang="en-US" sz="7800" b="1" dirty="0" smtClean="0">
                <a:solidFill>
                  <a:srgbClr val="004080"/>
                </a:solidFill>
              </a:rPr>
              <a:t> Peter 4:7-11</a:t>
            </a:r>
            <a:r>
              <a:rPr lang="en-US" sz="5800" b="1" dirty="0" smtClean="0">
                <a:solidFill>
                  <a:srgbClr val="004080"/>
                </a:solidFill>
              </a:rPr>
              <a:t/>
            </a:r>
            <a:br>
              <a:rPr lang="en-US" sz="5800" b="1" dirty="0" smtClean="0">
                <a:solidFill>
                  <a:srgbClr val="004080"/>
                </a:solidFill>
              </a:rPr>
            </a:br>
            <a:endParaRPr lang="en-US" sz="5800" b="1" dirty="0">
              <a:solidFill>
                <a:srgbClr val="00408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90000"/>
          </a:blip>
          <a:stretch>
            <a:fillRect/>
          </a:stretch>
        </p:blipFill>
        <p:spPr>
          <a:xfrm>
            <a:off x="0" y="0"/>
            <a:ext cx="9144000" cy="6858000"/>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5800" b="1" dirty="0" smtClean="0">
                <a:solidFill>
                  <a:srgbClr val="004080"/>
                </a:solidFill>
              </a:rPr>
              <a:t/>
            </a:r>
            <a:br>
              <a:rPr lang="en-US" sz="5800" b="1" dirty="0" smtClean="0">
                <a:solidFill>
                  <a:srgbClr val="004080"/>
                </a:solidFill>
              </a:rPr>
            </a:br>
            <a:endParaRPr lang="en-US" sz="5800" b="1" dirty="0">
              <a:solidFill>
                <a:srgbClr val="004080"/>
              </a:solidFill>
            </a:endParaRPr>
          </a:p>
        </p:txBody>
      </p:sp>
      <p:sp>
        <p:nvSpPr>
          <p:cNvPr id="4" name="Rectangle 3"/>
          <p:cNvSpPr/>
          <p:nvPr/>
        </p:nvSpPr>
        <p:spPr>
          <a:xfrm>
            <a:off x="-1" y="832556"/>
            <a:ext cx="9144001" cy="3785652"/>
          </a:xfrm>
          <a:prstGeom prst="rect">
            <a:avLst/>
          </a:prstGeom>
        </p:spPr>
        <p:txBody>
          <a:bodyPr wrap="square">
            <a:spAutoFit/>
          </a:bodyPr>
          <a:lstStyle/>
          <a:p>
            <a:pPr algn="ctr"/>
            <a:r>
              <a:rPr lang="en-US" sz="6000" dirty="0" smtClean="0">
                <a:solidFill>
                  <a:srgbClr val="000080"/>
                </a:solidFill>
              </a:rPr>
              <a:t>Everything in the world</a:t>
            </a:r>
          </a:p>
          <a:p>
            <a:pPr algn="ctr"/>
            <a:r>
              <a:rPr lang="en-US" sz="6000" dirty="0" smtClean="0">
                <a:solidFill>
                  <a:srgbClr val="000080"/>
                </a:solidFill>
              </a:rPr>
              <a:t>is about to be wrapped up,</a:t>
            </a:r>
          </a:p>
          <a:p>
            <a:pPr algn="ctr"/>
            <a:r>
              <a:rPr lang="en-US" sz="6000" dirty="0" smtClean="0">
                <a:solidFill>
                  <a:srgbClr val="000080"/>
                </a:solidFill>
              </a:rPr>
              <a:t>so take nothing for granted. Stay wide-awake in prayer. </a:t>
            </a:r>
            <a:endParaRPr lang="en-US" sz="6000" dirty="0">
              <a:solidFill>
                <a:srgbClr val="00008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90000"/>
          </a:blip>
          <a:stretch>
            <a:fillRect/>
          </a:stretch>
        </p:blipFill>
        <p:spPr>
          <a:xfrm>
            <a:off x="0" y="0"/>
            <a:ext cx="9144000" cy="6858000"/>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5800" b="1" dirty="0" smtClean="0">
                <a:solidFill>
                  <a:srgbClr val="004080"/>
                </a:solidFill>
              </a:rPr>
              <a:t/>
            </a:r>
            <a:br>
              <a:rPr lang="en-US" sz="5800" b="1" dirty="0" smtClean="0">
                <a:solidFill>
                  <a:srgbClr val="004080"/>
                </a:solidFill>
              </a:rPr>
            </a:br>
            <a:endParaRPr lang="en-US" sz="5800" b="1" dirty="0">
              <a:solidFill>
                <a:srgbClr val="004080"/>
              </a:solidFill>
            </a:endParaRPr>
          </a:p>
        </p:txBody>
      </p:sp>
      <p:sp>
        <p:nvSpPr>
          <p:cNvPr id="4" name="Rectangle 3"/>
          <p:cNvSpPr/>
          <p:nvPr/>
        </p:nvSpPr>
        <p:spPr>
          <a:xfrm>
            <a:off x="-1" y="483631"/>
            <a:ext cx="9144001" cy="5632311"/>
          </a:xfrm>
          <a:prstGeom prst="rect">
            <a:avLst/>
          </a:prstGeom>
        </p:spPr>
        <p:txBody>
          <a:bodyPr wrap="square">
            <a:spAutoFit/>
          </a:bodyPr>
          <a:lstStyle/>
          <a:p>
            <a:pPr algn="ctr"/>
            <a:r>
              <a:rPr lang="en-US" sz="6000" dirty="0" smtClean="0">
                <a:solidFill>
                  <a:srgbClr val="000080"/>
                </a:solidFill>
              </a:rPr>
              <a:t>Most of all,</a:t>
            </a:r>
          </a:p>
          <a:p>
            <a:pPr algn="ctr"/>
            <a:r>
              <a:rPr lang="en-US" sz="6000" dirty="0" smtClean="0">
                <a:solidFill>
                  <a:srgbClr val="000080"/>
                </a:solidFill>
              </a:rPr>
              <a:t>love each other</a:t>
            </a:r>
          </a:p>
          <a:p>
            <a:pPr algn="ctr"/>
            <a:r>
              <a:rPr lang="en-US" sz="6000" dirty="0" smtClean="0">
                <a:solidFill>
                  <a:srgbClr val="000080"/>
                </a:solidFill>
              </a:rPr>
              <a:t>as if your life</a:t>
            </a:r>
          </a:p>
          <a:p>
            <a:pPr algn="ctr"/>
            <a:r>
              <a:rPr lang="en-US" sz="6000" dirty="0" smtClean="0">
                <a:solidFill>
                  <a:srgbClr val="000080"/>
                </a:solidFill>
              </a:rPr>
              <a:t>depended on it.</a:t>
            </a:r>
          </a:p>
          <a:p>
            <a:pPr algn="ctr"/>
            <a:r>
              <a:rPr lang="en-US" sz="6000" dirty="0" smtClean="0">
                <a:solidFill>
                  <a:srgbClr val="000080"/>
                </a:solidFill>
              </a:rPr>
              <a:t>Love makes up</a:t>
            </a:r>
          </a:p>
          <a:p>
            <a:pPr algn="ctr"/>
            <a:r>
              <a:rPr lang="en-US" sz="6000" dirty="0" smtClean="0">
                <a:solidFill>
                  <a:srgbClr val="000080"/>
                </a:solidFill>
              </a:rPr>
              <a:t>for practically anything</a:t>
            </a:r>
            <a:endParaRPr lang="en-US" sz="6000" dirty="0">
              <a:solidFill>
                <a:srgbClr val="00008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90000"/>
          </a:blip>
          <a:stretch>
            <a:fillRect/>
          </a:stretch>
        </p:blipFill>
        <p:spPr>
          <a:xfrm>
            <a:off x="0" y="0"/>
            <a:ext cx="9144000" cy="6858000"/>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5800" b="1" dirty="0" smtClean="0">
                <a:solidFill>
                  <a:srgbClr val="004080"/>
                </a:solidFill>
              </a:rPr>
              <a:t/>
            </a:r>
            <a:br>
              <a:rPr lang="en-US" sz="5800" b="1" dirty="0" smtClean="0">
                <a:solidFill>
                  <a:srgbClr val="004080"/>
                </a:solidFill>
              </a:rPr>
            </a:br>
            <a:endParaRPr lang="en-US" sz="5800" b="1" dirty="0">
              <a:solidFill>
                <a:srgbClr val="004080"/>
              </a:solidFill>
            </a:endParaRPr>
          </a:p>
        </p:txBody>
      </p:sp>
      <p:sp>
        <p:nvSpPr>
          <p:cNvPr id="4" name="Rectangle 3"/>
          <p:cNvSpPr/>
          <p:nvPr/>
        </p:nvSpPr>
        <p:spPr>
          <a:xfrm>
            <a:off x="0" y="800733"/>
            <a:ext cx="9144000" cy="3785652"/>
          </a:xfrm>
          <a:prstGeom prst="rect">
            <a:avLst/>
          </a:prstGeom>
        </p:spPr>
        <p:txBody>
          <a:bodyPr wrap="square">
            <a:spAutoFit/>
          </a:bodyPr>
          <a:lstStyle/>
          <a:p>
            <a:pPr algn="ctr"/>
            <a:r>
              <a:rPr lang="en-US" sz="6000" dirty="0" smtClean="0">
                <a:solidFill>
                  <a:srgbClr val="000080"/>
                </a:solidFill>
              </a:rPr>
              <a:t>Be quick to give a meal</a:t>
            </a:r>
          </a:p>
          <a:p>
            <a:pPr algn="ctr"/>
            <a:r>
              <a:rPr lang="en-US" sz="6000" dirty="0" smtClean="0">
                <a:solidFill>
                  <a:srgbClr val="000080"/>
                </a:solidFill>
              </a:rPr>
              <a:t>to the hungry,</a:t>
            </a:r>
          </a:p>
          <a:p>
            <a:pPr algn="ctr"/>
            <a:r>
              <a:rPr lang="en-US" sz="6000" dirty="0" smtClean="0">
                <a:solidFill>
                  <a:srgbClr val="000080"/>
                </a:solidFill>
              </a:rPr>
              <a:t>a bed to the homeless—cheerfully. </a:t>
            </a:r>
            <a:endParaRPr lang="en-US" sz="6000" dirty="0">
              <a:solidFill>
                <a:srgbClr val="00008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90000"/>
          </a:blip>
          <a:stretch>
            <a:fillRect/>
          </a:stretch>
        </p:blipFill>
        <p:spPr>
          <a:xfrm>
            <a:off x="0" y="0"/>
            <a:ext cx="9144000" cy="6858000"/>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5400" dirty="0" smtClean="0">
                <a:solidFill>
                  <a:srgbClr val="000080"/>
                </a:solidFill>
              </a:rPr>
              <a:t>Be generous with the different things God gave you, passing them around so all get in on it: if words, let it be God’s words; if help, let it be God’s hearty help.</a:t>
            </a:r>
            <a:r>
              <a:rPr lang="en-US" sz="5400" dirty="0" smtClean="0"/>
              <a:t/>
            </a:r>
            <a:br>
              <a:rPr lang="en-US" sz="5400" dirty="0" smtClean="0"/>
            </a:br>
            <a:r>
              <a:rPr lang="en-US" sz="5800" b="1" dirty="0" smtClean="0">
                <a:solidFill>
                  <a:srgbClr val="004080"/>
                </a:solidFill>
              </a:rPr>
              <a:t/>
            </a:r>
            <a:br>
              <a:rPr lang="en-US" sz="5800" b="1" dirty="0" smtClean="0">
                <a:solidFill>
                  <a:srgbClr val="004080"/>
                </a:solidFill>
              </a:rPr>
            </a:br>
            <a:endParaRPr lang="en-US" sz="5800" b="1" dirty="0">
              <a:solidFill>
                <a:srgbClr val="00408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90000"/>
          </a:blip>
          <a:stretch>
            <a:fillRect/>
          </a:stretch>
        </p:blipFill>
        <p:spPr>
          <a:xfrm>
            <a:off x="0" y="-1"/>
            <a:ext cx="9144000" cy="6858000"/>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5800" b="1" dirty="0" smtClean="0">
                <a:solidFill>
                  <a:srgbClr val="004080"/>
                </a:solidFill>
              </a:rPr>
              <a:t/>
            </a:r>
            <a:br>
              <a:rPr lang="en-US" sz="5800" b="1" dirty="0" smtClean="0">
                <a:solidFill>
                  <a:srgbClr val="004080"/>
                </a:solidFill>
              </a:rPr>
            </a:br>
            <a:endParaRPr lang="en-US" sz="5800" b="1" dirty="0">
              <a:solidFill>
                <a:srgbClr val="004080"/>
              </a:solidFill>
            </a:endParaRPr>
          </a:p>
        </p:txBody>
      </p:sp>
      <p:sp>
        <p:nvSpPr>
          <p:cNvPr id="4" name="Rectangle 3"/>
          <p:cNvSpPr/>
          <p:nvPr/>
        </p:nvSpPr>
        <p:spPr>
          <a:xfrm>
            <a:off x="0" y="635063"/>
            <a:ext cx="9144000" cy="4708981"/>
          </a:xfrm>
          <a:prstGeom prst="rect">
            <a:avLst/>
          </a:prstGeom>
        </p:spPr>
        <p:txBody>
          <a:bodyPr wrap="square">
            <a:spAutoFit/>
          </a:bodyPr>
          <a:lstStyle/>
          <a:p>
            <a:pPr algn="ctr"/>
            <a:r>
              <a:rPr lang="en-US" sz="6000" dirty="0" smtClean="0">
                <a:solidFill>
                  <a:srgbClr val="000080"/>
                </a:solidFill>
              </a:rPr>
              <a:t>That way,</a:t>
            </a:r>
          </a:p>
          <a:p>
            <a:pPr algn="ctr"/>
            <a:r>
              <a:rPr lang="en-US" sz="6000" dirty="0" smtClean="0">
                <a:solidFill>
                  <a:srgbClr val="000080"/>
                </a:solidFill>
              </a:rPr>
              <a:t>God’s bright presence</a:t>
            </a:r>
          </a:p>
          <a:p>
            <a:pPr algn="ctr"/>
            <a:r>
              <a:rPr lang="en-US" sz="6000" dirty="0" smtClean="0">
                <a:solidFill>
                  <a:srgbClr val="000080"/>
                </a:solidFill>
              </a:rPr>
              <a:t>will be evident</a:t>
            </a:r>
          </a:p>
          <a:p>
            <a:pPr algn="ctr"/>
            <a:r>
              <a:rPr lang="en-US" sz="6000" dirty="0" smtClean="0">
                <a:solidFill>
                  <a:srgbClr val="000080"/>
                </a:solidFill>
              </a:rPr>
              <a:t>in everything</a:t>
            </a:r>
          </a:p>
          <a:p>
            <a:pPr algn="ctr"/>
            <a:r>
              <a:rPr lang="en-US" sz="6000" dirty="0" smtClean="0">
                <a:solidFill>
                  <a:srgbClr val="000080"/>
                </a:solidFill>
              </a:rPr>
              <a:t>through Jesus,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alphaModFix amt="90000"/>
          </a:blip>
          <a:stretch>
            <a:fillRect/>
          </a:stretch>
        </p:blipFill>
        <p:spPr>
          <a:xfrm>
            <a:off x="0" y="-1"/>
            <a:ext cx="9144000" cy="6858000"/>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5800" b="1" dirty="0" smtClean="0">
                <a:solidFill>
                  <a:srgbClr val="004080"/>
                </a:solidFill>
              </a:rPr>
              <a:t/>
            </a:r>
            <a:br>
              <a:rPr lang="en-US" sz="5800" b="1" dirty="0" smtClean="0">
                <a:solidFill>
                  <a:srgbClr val="004080"/>
                </a:solidFill>
              </a:rPr>
            </a:br>
            <a:endParaRPr lang="en-US" sz="5800" b="1" dirty="0">
              <a:solidFill>
                <a:srgbClr val="004080"/>
              </a:solidFill>
            </a:endParaRPr>
          </a:p>
        </p:txBody>
      </p:sp>
      <p:sp>
        <p:nvSpPr>
          <p:cNvPr id="4" name="Rectangle 3"/>
          <p:cNvSpPr/>
          <p:nvPr/>
        </p:nvSpPr>
        <p:spPr>
          <a:xfrm>
            <a:off x="0" y="635063"/>
            <a:ext cx="9144000" cy="4708981"/>
          </a:xfrm>
          <a:prstGeom prst="rect">
            <a:avLst/>
          </a:prstGeom>
        </p:spPr>
        <p:txBody>
          <a:bodyPr wrap="square">
            <a:spAutoFit/>
          </a:bodyPr>
          <a:lstStyle/>
          <a:p>
            <a:pPr algn="ctr"/>
            <a:r>
              <a:rPr lang="en-US" sz="6000" dirty="0" smtClean="0">
                <a:solidFill>
                  <a:srgbClr val="000080"/>
                </a:solidFill>
              </a:rPr>
              <a:t>and he’ll get all the credit</a:t>
            </a:r>
          </a:p>
          <a:p>
            <a:pPr algn="ctr"/>
            <a:r>
              <a:rPr lang="en-US" sz="6000" dirty="0" smtClean="0">
                <a:solidFill>
                  <a:srgbClr val="000080"/>
                </a:solidFill>
              </a:rPr>
              <a:t>as the One mighty</a:t>
            </a:r>
          </a:p>
          <a:p>
            <a:pPr algn="ctr"/>
            <a:r>
              <a:rPr lang="en-US" sz="6000" dirty="0" smtClean="0">
                <a:solidFill>
                  <a:srgbClr val="000080"/>
                </a:solidFill>
              </a:rPr>
              <a:t>in everything</a:t>
            </a:r>
          </a:p>
          <a:p>
            <a:pPr algn="ctr"/>
            <a:r>
              <a:rPr lang="en-US" sz="6000" dirty="0" smtClean="0">
                <a:solidFill>
                  <a:srgbClr val="000080"/>
                </a:solidFill>
              </a:rPr>
              <a:t>—encores to the end</a:t>
            </a:r>
          </a:p>
          <a:p>
            <a:pPr algn="ctr"/>
            <a:r>
              <a:rPr lang="en-US" sz="6000" dirty="0" smtClean="0">
                <a:solidFill>
                  <a:srgbClr val="000080"/>
                </a:solidFill>
              </a:rPr>
              <a:t>of time. Oh yes!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35000"/>
          </a:blip>
          <a:stretch>
            <a:fillRect/>
          </a:stretch>
        </p:blipFill>
        <p:spPr>
          <a:xfrm>
            <a:off x="0" y="12575"/>
            <a:ext cx="9144000" cy="6882224"/>
          </a:xfrm>
          <a:prstGeom prst="rect">
            <a:avLst/>
          </a:prstGeom>
        </p:spPr>
      </p:pic>
      <p:sp>
        <p:nvSpPr>
          <p:cNvPr id="2" name="Title 1"/>
          <p:cNvSpPr>
            <a:spLocks noGrp="1"/>
          </p:cNvSpPr>
          <p:nvPr>
            <p:ph type="title"/>
          </p:nvPr>
        </p:nvSpPr>
        <p:spPr>
          <a:xfrm>
            <a:off x="0" y="0"/>
            <a:ext cx="9144000" cy="6857999"/>
          </a:xfrm>
        </p:spPr>
        <p:txBody>
          <a:bodyPr>
            <a:noAutofit/>
          </a:bodyPr>
          <a:lstStyle/>
          <a:p>
            <a:r>
              <a:rPr lang="en-US" sz="5700" dirty="0">
                <a:solidFill>
                  <a:srgbClr val="00FF00"/>
                </a:solidFill>
              </a:rPr>
              <a:t>There’s a little </a:t>
            </a:r>
            <a:r>
              <a:rPr lang="en-US" sz="5700" dirty="0" smtClean="0">
                <a:solidFill>
                  <a:srgbClr val="00FF00"/>
                </a:solidFill>
              </a:rPr>
              <a:t>flame</a:t>
            </a:r>
            <a:br>
              <a:rPr lang="en-US" sz="5700" dirty="0" smtClean="0">
                <a:solidFill>
                  <a:srgbClr val="00FF00"/>
                </a:solidFill>
              </a:rPr>
            </a:br>
            <a:r>
              <a:rPr lang="en-US" sz="5700" dirty="0" smtClean="0">
                <a:solidFill>
                  <a:srgbClr val="00FF00"/>
                </a:solidFill>
              </a:rPr>
              <a:t> </a:t>
            </a:r>
            <a:r>
              <a:rPr lang="en-US" sz="5700" dirty="0">
                <a:solidFill>
                  <a:srgbClr val="00FF00"/>
                </a:solidFill>
              </a:rPr>
              <a:t>inside us all</a:t>
            </a:r>
            <a:br>
              <a:rPr lang="en-US" sz="5700" dirty="0">
                <a:solidFill>
                  <a:srgbClr val="00FF00"/>
                </a:solidFill>
              </a:rPr>
            </a:br>
            <a:r>
              <a:rPr lang="en-US" sz="5700" dirty="0">
                <a:solidFill>
                  <a:srgbClr val="00FF00"/>
                </a:solidFill>
              </a:rPr>
              <a:t>Some shine bright,</a:t>
            </a:r>
            <a:r>
              <a:rPr lang="en-US" sz="5700" dirty="0" smtClean="0">
                <a:solidFill>
                  <a:srgbClr val="00FF00"/>
                </a:solidFill>
              </a:rPr>
              <a:t> </a:t>
            </a:r>
            <a:br>
              <a:rPr lang="en-US" sz="5700" dirty="0" smtClean="0">
                <a:solidFill>
                  <a:srgbClr val="00FF00"/>
                </a:solidFill>
              </a:rPr>
            </a:br>
            <a:r>
              <a:rPr lang="en-US" sz="5700" dirty="0" smtClean="0">
                <a:solidFill>
                  <a:srgbClr val="00FF00"/>
                </a:solidFill>
              </a:rPr>
              <a:t>some </a:t>
            </a:r>
            <a:r>
              <a:rPr lang="en-US" sz="5700" dirty="0">
                <a:solidFill>
                  <a:srgbClr val="00FF00"/>
                </a:solidFill>
              </a:rPr>
              <a:t>shine small</a:t>
            </a:r>
            <a:br>
              <a:rPr lang="en-US" sz="5700" dirty="0">
                <a:solidFill>
                  <a:srgbClr val="00FF00"/>
                </a:solidFill>
              </a:rPr>
            </a:br>
            <a:r>
              <a:rPr lang="en-US" sz="5700" dirty="0">
                <a:solidFill>
                  <a:srgbClr val="00FF00"/>
                </a:solidFill>
              </a:rPr>
              <a:t>The rains will come</a:t>
            </a:r>
            <a:r>
              <a:rPr lang="en-US" sz="5700" dirty="0" smtClean="0">
                <a:solidFill>
                  <a:srgbClr val="00FF00"/>
                </a:solidFill>
              </a:rPr>
              <a:t> </a:t>
            </a:r>
            <a:br>
              <a:rPr lang="en-US" sz="5700" dirty="0" smtClean="0">
                <a:solidFill>
                  <a:srgbClr val="00FF00"/>
                </a:solidFill>
              </a:rPr>
            </a:br>
            <a:r>
              <a:rPr lang="en-US" sz="5700" dirty="0" smtClean="0">
                <a:solidFill>
                  <a:srgbClr val="00FF00"/>
                </a:solidFill>
              </a:rPr>
              <a:t>and </a:t>
            </a:r>
            <a:r>
              <a:rPr lang="en-US" sz="5700" dirty="0">
                <a:solidFill>
                  <a:srgbClr val="00FF00"/>
                </a:solidFill>
              </a:rPr>
              <a:t>the waters rise</a:t>
            </a:r>
            <a:br>
              <a:rPr lang="en-US" sz="5700" dirty="0">
                <a:solidFill>
                  <a:srgbClr val="00FF00"/>
                </a:solidFill>
              </a:rPr>
            </a:br>
            <a:r>
              <a:rPr lang="en-US" sz="5700" dirty="0">
                <a:solidFill>
                  <a:srgbClr val="00FF00"/>
                </a:solidFill>
              </a:rPr>
              <a:t>But don’t you ever</a:t>
            </a:r>
            <a:r>
              <a:rPr lang="en-US" sz="5700" dirty="0" smtClean="0">
                <a:solidFill>
                  <a:srgbClr val="00FF00"/>
                </a:solidFill>
              </a:rPr>
              <a:t> </a:t>
            </a:r>
            <a:br>
              <a:rPr lang="en-US" sz="5700" dirty="0" smtClean="0">
                <a:solidFill>
                  <a:srgbClr val="00FF00"/>
                </a:solidFill>
              </a:rPr>
            </a:br>
            <a:r>
              <a:rPr lang="en-US" sz="5700" dirty="0" smtClean="0">
                <a:solidFill>
                  <a:srgbClr val="00FF00"/>
                </a:solidFill>
              </a:rPr>
              <a:t>lose </a:t>
            </a:r>
            <a:r>
              <a:rPr lang="en-US" sz="5700" dirty="0">
                <a:solidFill>
                  <a:srgbClr val="00FF00"/>
                </a:solidFill>
              </a:rPr>
              <a:t>your light</a:t>
            </a:r>
            <a:r>
              <a:rPr lang="en-US" sz="5700" dirty="0" smtClean="0">
                <a:solidFill>
                  <a:srgbClr val="00FF00"/>
                </a:solidFill>
              </a:rPr>
              <a:t> </a:t>
            </a:r>
            <a:endParaRPr lang="en-US" sz="5700" b="1" dirty="0">
              <a:solidFill>
                <a:srgbClr val="00FF00"/>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fontScale="90000"/>
          </a:bodyPr>
          <a:lstStyle/>
          <a:p>
            <a:r>
              <a:rPr lang="en-US" sz="6600" dirty="0">
                <a:solidFill>
                  <a:srgbClr val="00FF00"/>
                </a:solidFill>
              </a:rPr>
              <a:t>In this life you will know</a:t>
            </a:r>
            <a:br>
              <a:rPr lang="en-US" sz="6600" dirty="0">
                <a:solidFill>
                  <a:srgbClr val="00FF00"/>
                </a:solidFill>
              </a:rPr>
            </a:br>
            <a:r>
              <a:rPr lang="en-US" sz="6600" dirty="0">
                <a:solidFill>
                  <a:srgbClr val="00FF00"/>
                </a:solidFill>
              </a:rPr>
              <a:t>Love and pain,</a:t>
            </a:r>
            <a:r>
              <a:rPr lang="en-US" sz="6600" dirty="0" smtClean="0">
                <a:solidFill>
                  <a:srgbClr val="00FF00"/>
                </a:solidFill>
              </a:rPr>
              <a:t> </a:t>
            </a:r>
            <a:br>
              <a:rPr lang="en-US" sz="6600" dirty="0" smtClean="0">
                <a:solidFill>
                  <a:srgbClr val="00FF00"/>
                </a:solidFill>
              </a:rPr>
            </a:br>
            <a:r>
              <a:rPr lang="en-US" sz="6600" dirty="0" smtClean="0">
                <a:solidFill>
                  <a:srgbClr val="00FF00"/>
                </a:solidFill>
              </a:rPr>
              <a:t>joy </a:t>
            </a:r>
            <a:r>
              <a:rPr lang="en-US" sz="6600" dirty="0">
                <a:solidFill>
                  <a:srgbClr val="00FF00"/>
                </a:solidFill>
              </a:rPr>
              <a:t>and sorrow</a:t>
            </a:r>
            <a:br>
              <a:rPr lang="en-US" sz="6600" dirty="0">
                <a:solidFill>
                  <a:srgbClr val="00FF00"/>
                </a:solidFill>
              </a:rPr>
            </a:br>
            <a:r>
              <a:rPr lang="en-US" sz="6600" dirty="0">
                <a:solidFill>
                  <a:srgbClr val="00FF00"/>
                </a:solidFill>
              </a:rPr>
              <a:t>So when it hurts,</a:t>
            </a:r>
            <a:r>
              <a:rPr lang="en-US" sz="6600" dirty="0" smtClean="0">
                <a:solidFill>
                  <a:srgbClr val="00FF00"/>
                </a:solidFill>
              </a:rPr>
              <a:t> </a:t>
            </a:r>
            <a:br>
              <a:rPr lang="en-US" sz="6600" dirty="0" smtClean="0">
                <a:solidFill>
                  <a:srgbClr val="00FF00"/>
                </a:solidFill>
              </a:rPr>
            </a:br>
            <a:r>
              <a:rPr lang="en-US" sz="6600" dirty="0" smtClean="0">
                <a:solidFill>
                  <a:srgbClr val="00FF00"/>
                </a:solidFill>
              </a:rPr>
              <a:t>when </a:t>
            </a:r>
            <a:r>
              <a:rPr lang="en-US" sz="6600" dirty="0">
                <a:solidFill>
                  <a:srgbClr val="00FF00"/>
                </a:solidFill>
              </a:rPr>
              <a:t>times get hard</a:t>
            </a:r>
            <a:br>
              <a:rPr lang="en-US" sz="6600" dirty="0">
                <a:solidFill>
                  <a:srgbClr val="00FF00"/>
                </a:solidFill>
              </a:rPr>
            </a:br>
            <a:r>
              <a:rPr lang="en-US" sz="6600" dirty="0">
                <a:solidFill>
                  <a:srgbClr val="00FF00"/>
                </a:solidFill>
              </a:rPr>
              <a:t>Don’t forget whose</a:t>
            </a:r>
            <a:r>
              <a:rPr lang="en-US" sz="6600" dirty="0" smtClean="0">
                <a:solidFill>
                  <a:srgbClr val="00FF00"/>
                </a:solidFill>
              </a:rPr>
              <a:t> </a:t>
            </a:r>
            <a:br>
              <a:rPr lang="en-US" sz="6600" dirty="0" smtClean="0">
                <a:solidFill>
                  <a:srgbClr val="00FF00"/>
                </a:solidFill>
              </a:rPr>
            </a:br>
            <a:r>
              <a:rPr lang="en-US" sz="6600" dirty="0" smtClean="0">
                <a:solidFill>
                  <a:srgbClr val="00FF00"/>
                </a:solidFill>
              </a:rPr>
              <a:t>child </a:t>
            </a:r>
            <a:r>
              <a:rPr lang="en-US" sz="6600" dirty="0">
                <a:solidFill>
                  <a:srgbClr val="00FF00"/>
                </a:solidFill>
              </a:rPr>
              <a:t>you are</a:t>
            </a:r>
            <a:r>
              <a:rPr lang="en-US" sz="6600" dirty="0" smtClean="0">
                <a:solidFill>
                  <a:srgbClr val="00FF00"/>
                </a:solidFill>
              </a:rPr>
              <a:t> </a:t>
            </a:r>
            <a:endParaRPr lang="en-US" sz="6200" b="1" dirty="0">
              <a:solidFill>
                <a:srgbClr val="00FF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7200" dirty="0">
                <a:solidFill>
                  <a:srgbClr val="00FF00"/>
                </a:solidFill>
              </a:rPr>
              <a:t>This little light of mine</a:t>
            </a:r>
            <a:br>
              <a:rPr lang="en-US" sz="7200" dirty="0">
                <a:solidFill>
                  <a:srgbClr val="00FF00"/>
                </a:solidFill>
              </a:rPr>
            </a:br>
            <a:r>
              <a:rPr lang="en-US" sz="7200" dirty="0">
                <a:solidFill>
                  <a:srgbClr val="00FF00"/>
                </a:solidFill>
              </a:rPr>
              <a:t>I’m </a:t>
            </a:r>
            <a:r>
              <a:rPr lang="en-US" sz="7200" dirty="0" err="1">
                <a:solidFill>
                  <a:srgbClr val="00FF00"/>
                </a:solidFill>
              </a:rPr>
              <a:t>gonna</a:t>
            </a:r>
            <a:r>
              <a:rPr lang="en-US" sz="7200" dirty="0">
                <a:solidFill>
                  <a:srgbClr val="00FF00"/>
                </a:solidFill>
              </a:rPr>
              <a:t> let it shine</a:t>
            </a:r>
            <a:br>
              <a:rPr lang="en-US" sz="7200" dirty="0">
                <a:solidFill>
                  <a:srgbClr val="00FF00"/>
                </a:solidFill>
              </a:rPr>
            </a:br>
            <a:r>
              <a:rPr lang="en-US" sz="7200" dirty="0">
                <a:solidFill>
                  <a:srgbClr val="00FF00"/>
                </a:solidFill>
              </a:rPr>
              <a:t>This little light of mine</a:t>
            </a:r>
            <a:br>
              <a:rPr lang="en-US" sz="7200" dirty="0">
                <a:solidFill>
                  <a:srgbClr val="00FF00"/>
                </a:solidFill>
              </a:rPr>
            </a:br>
            <a:r>
              <a:rPr lang="en-US" sz="7200" dirty="0">
                <a:solidFill>
                  <a:srgbClr val="00FF00"/>
                </a:solidFill>
              </a:rPr>
              <a:t>I’m </a:t>
            </a:r>
            <a:r>
              <a:rPr lang="en-US" sz="7200" dirty="0" err="1">
                <a:solidFill>
                  <a:srgbClr val="00FF00"/>
                </a:solidFill>
              </a:rPr>
              <a:t>gonna</a:t>
            </a:r>
            <a:r>
              <a:rPr lang="en-US" sz="7200" dirty="0">
                <a:solidFill>
                  <a:srgbClr val="00FF00"/>
                </a:solidFill>
              </a:rPr>
              <a:t> let it shine, </a:t>
            </a:r>
            <a:r>
              <a:rPr lang="en-US" sz="7200" dirty="0" err="1">
                <a:solidFill>
                  <a:srgbClr val="00FF00"/>
                </a:solidFill>
              </a:rPr>
              <a:t>gonna</a:t>
            </a:r>
            <a:r>
              <a:rPr lang="en-US" sz="7200" dirty="0">
                <a:solidFill>
                  <a:srgbClr val="00FF00"/>
                </a:solidFill>
              </a:rPr>
              <a:t> let it shine</a:t>
            </a:r>
            <a:r>
              <a:rPr lang="en-US" sz="7200" dirty="0" smtClean="0">
                <a:solidFill>
                  <a:srgbClr val="00FF00"/>
                </a:solidFill>
              </a:rPr>
              <a:t> </a:t>
            </a:r>
            <a:endParaRPr lang="en-US" sz="7200" b="1" dirty="0">
              <a:solidFill>
                <a:srgbClr val="00FF00"/>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6600" dirty="0">
                <a:solidFill>
                  <a:srgbClr val="00FF00"/>
                </a:solidFill>
              </a:rPr>
              <a:t>May you live each day with no regret</a:t>
            </a:r>
            <a:br>
              <a:rPr lang="en-US" sz="6600" dirty="0">
                <a:solidFill>
                  <a:srgbClr val="00FF00"/>
                </a:solidFill>
              </a:rPr>
            </a:br>
            <a:r>
              <a:rPr lang="en-US" sz="6600" dirty="0">
                <a:solidFill>
                  <a:srgbClr val="00FF00"/>
                </a:solidFill>
              </a:rPr>
              <a:t>Make the most of every chance you get</a:t>
            </a:r>
            <a:br>
              <a:rPr lang="en-US" sz="6600" dirty="0">
                <a:solidFill>
                  <a:srgbClr val="00FF00"/>
                </a:solidFill>
              </a:rPr>
            </a:br>
            <a:r>
              <a:rPr lang="en-US" sz="6600" dirty="0">
                <a:solidFill>
                  <a:srgbClr val="00FF00"/>
                </a:solidFill>
              </a:rPr>
              <a:t>Let your eyes get wide when you look at the stars</a:t>
            </a:r>
            <a:r>
              <a:rPr lang="en-US" sz="6600" dirty="0" smtClean="0">
                <a:solidFill>
                  <a:srgbClr val="00FF00"/>
                </a:solidFill>
              </a:rPr>
              <a:t> </a:t>
            </a:r>
            <a:endParaRPr lang="en-US" sz="6200" b="1" dirty="0">
              <a:solidFill>
                <a:srgbClr val="00FF00"/>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fontScale="90000"/>
          </a:bodyPr>
          <a:lstStyle/>
          <a:p>
            <a:r>
              <a:rPr lang="en-US" sz="6600" dirty="0">
                <a:solidFill>
                  <a:srgbClr val="00FF00"/>
                </a:solidFill>
              </a:rPr>
              <a:t>With the same sense of wonder as a child’s heart</a:t>
            </a:r>
            <a:br>
              <a:rPr lang="en-US" sz="6600" dirty="0">
                <a:solidFill>
                  <a:srgbClr val="00FF00"/>
                </a:solidFill>
              </a:rPr>
            </a:br>
            <a:r>
              <a:rPr lang="en-US" sz="6600" dirty="0">
                <a:solidFill>
                  <a:srgbClr val="00FF00"/>
                </a:solidFill>
              </a:rPr>
              <a:t>With the ones you love treasure the time</a:t>
            </a:r>
            <a:br>
              <a:rPr lang="en-US" sz="6600" dirty="0">
                <a:solidFill>
                  <a:srgbClr val="00FF00"/>
                </a:solidFill>
              </a:rPr>
            </a:br>
            <a:r>
              <a:rPr lang="en-US" sz="6600" dirty="0">
                <a:solidFill>
                  <a:srgbClr val="00FF00"/>
                </a:solidFill>
              </a:rPr>
              <a:t>And for those who are gone keep their memories alive</a:t>
            </a:r>
            <a:r>
              <a:rPr lang="en-US" sz="6600" dirty="0" smtClean="0">
                <a:solidFill>
                  <a:srgbClr val="00FF00"/>
                </a:solidFill>
              </a:rPr>
              <a:t> </a:t>
            </a:r>
            <a:endParaRPr lang="en-US" sz="6200" b="1" dirty="0">
              <a:solidFill>
                <a:srgbClr val="00FF00"/>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6600" dirty="0">
                <a:solidFill>
                  <a:srgbClr val="00FF00"/>
                </a:solidFill>
              </a:rPr>
              <a:t>Hold on to your dreams don’t ever let go</a:t>
            </a:r>
            <a:br>
              <a:rPr lang="en-US" sz="6600" dirty="0">
                <a:solidFill>
                  <a:srgbClr val="00FF00"/>
                </a:solidFill>
              </a:rPr>
            </a:br>
            <a:r>
              <a:rPr lang="en-US" sz="6600" dirty="0">
                <a:solidFill>
                  <a:srgbClr val="00FF00"/>
                </a:solidFill>
              </a:rPr>
              <a:t>There’s a fire inside you burning with hope</a:t>
            </a:r>
            <a:r>
              <a:rPr lang="en-US" sz="6600" dirty="0" smtClean="0">
                <a:solidFill>
                  <a:srgbClr val="00FF00"/>
                </a:solidFill>
              </a:rPr>
              <a:t> </a:t>
            </a:r>
            <a:endParaRPr lang="en-US" sz="6200" b="1" dirty="0">
              <a:solidFill>
                <a:srgbClr val="00FF00"/>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6600" dirty="0">
                <a:solidFill>
                  <a:srgbClr val="00FF00"/>
                </a:solidFill>
              </a:rPr>
              <a:t>This little light of mine</a:t>
            </a:r>
            <a:br>
              <a:rPr lang="en-US" sz="6600" dirty="0">
                <a:solidFill>
                  <a:srgbClr val="00FF00"/>
                </a:solidFill>
              </a:rPr>
            </a:br>
            <a:r>
              <a:rPr lang="en-US" sz="6600" dirty="0">
                <a:solidFill>
                  <a:srgbClr val="00FF00"/>
                </a:solidFill>
              </a:rPr>
              <a:t>I’m </a:t>
            </a:r>
            <a:r>
              <a:rPr lang="en-US" sz="6600" dirty="0" err="1">
                <a:solidFill>
                  <a:srgbClr val="00FF00"/>
                </a:solidFill>
              </a:rPr>
              <a:t>gonna</a:t>
            </a:r>
            <a:r>
              <a:rPr lang="en-US" sz="6600" dirty="0">
                <a:solidFill>
                  <a:srgbClr val="00FF00"/>
                </a:solidFill>
              </a:rPr>
              <a:t> let it shine</a:t>
            </a:r>
            <a:br>
              <a:rPr lang="en-US" sz="6600" dirty="0">
                <a:solidFill>
                  <a:srgbClr val="00FF00"/>
                </a:solidFill>
              </a:rPr>
            </a:br>
            <a:r>
              <a:rPr lang="en-US" sz="6600" dirty="0">
                <a:solidFill>
                  <a:srgbClr val="00FF00"/>
                </a:solidFill>
              </a:rPr>
              <a:t>This little light of mine</a:t>
            </a:r>
            <a:br>
              <a:rPr lang="en-US" sz="6600" dirty="0">
                <a:solidFill>
                  <a:srgbClr val="00FF00"/>
                </a:solidFill>
              </a:rPr>
            </a:br>
            <a:r>
              <a:rPr lang="en-US" sz="6600" dirty="0">
                <a:solidFill>
                  <a:srgbClr val="00FF00"/>
                </a:solidFill>
              </a:rPr>
              <a:t>I’m </a:t>
            </a:r>
            <a:r>
              <a:rPr lang="en-US" sz="6600" dirty="0" err="1">
                <a:solidFill>
                  <a:srgbClr val="00FF00"/>
                </a:solidFill>
              </a:rPr>
              <a:t>gonna</a:t>
            </a:r>
            <a:r>
              <a:rPr lang="en-US" sz="6600" dirty="0">
                <a:solidFill>
                  <a:srgbClr val="00FF00"/>
                </a:solidFill>
              </a:rPr>
              <a:t> let it shine, </a:t>
            </a:r>
            <a:r>
              <a:rPr lang="en-US" sz="6600" dirty="0" err="1">
                <a:solidFill>
                  <a:srgbClr val="00FF00"/>
                </a:solidFill>
              </a:rPr>
              <a:t>gonna</a:t>
            </a:r>
            <a:r>
              <a:rPr lang="en-US" sz="6600" dirty="0">
                <a:solidFill>
                  <a:srgbClr val="00FF00"/>
                </a:solidFill>
              </a:rPr>
              <a:t> let it shine</a:t>
            </a:r>
            <a:r>
              <a:rPr lang="en-US" sz="6600" dirty="0" smtClean="0">
                <a:solidFill>
                  <a:srgbClr val="00FF00"/>
                </a:solidFill>
              </a:rPr>
              <a:t> </a:t>
            </a:r>
            <a:endParaRPr lang="en-US" sz="6200" b="1" dirty="0">
              <a:solidFill>
                <a:srgbClr val="00FF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fontScale="90000"/>
          </a:bodyPr>
          <a:lstStyle/>
          <a:p>
            <a:r>
              <a:rPr lang="en-US" sz="6600" dirty="0">
                <a:solidFill>
                  <a:srgbClr val="00FF00"/>
                </a:solidFill>
              </a:rPr>
              <a:t>There will be days when you want to give up</a:t>
            </a:r>
            <a:br>
              <a:rPr lang="en-US" sz="6600" dirty="0">
                <a:solidFill>
                  <a:srgbClr val="00FF00"/>
                </a:solidFill>
              </a:rPr>
            </a:br>
            <a:r>
              <a:rPr lang="en-US" sz="6600" dirty="0">
                <a:solidFill>
                  <a:srgbClr val="00FF00"/>
                </a:solidFill>
              </a:rPr>
              <a:t>When the clouds settle in</a:t>
            </a:r>
            <a:br>
              <a:rPr lang="en-US" sz="6600" dirty="0">
                <a:solidFill>
                  <a:srgbClr val="00FF00"/>
                </a:solidFill>
              </a:rPr>
            </a:br>
            <a:r>
              <a:rPr lang="en-US" sz="6600" dirty="0">
                <a:solidFill>
                  <a:srgbClr val="00FF00"/>
                </a:solidFill>
              </a:rPr>
              <a:t>But after the rain</a:t>
            </a:r>
            <a:r>
              <a:rPr lang="en-US" sz="6600" dirty="0" smtClean="0">
                <a:solidFill>
                  <a:srgbClr val="00FF00"/>
                </a:solidFill>
              </a:rPr>
              <a:t> </a:t>
            </a:r>
            <a:br>
              <a:rPr lang="en-US" sz="6600" dirty="0" smtClean="0">
                <a:solidFill>
                  <a:srgbClr val="00FF00"/>
                </a:solidFill>
              </a:rPr>
            </a:br>
            <a:r>
              <a:rPr lang="en-US" sz="6600" dirty="0" smtClean="0">
                <a:solidFill>
                  <a:srgbClr val="00FF00"/>
                </a:solidFill>
              </a:rPr>
              <a:t>comes </a:t>
            </a:r>
            <a:r>
              <a:rPr lang="en-US" sz="6600" dirty="0">
                <a:solidFill>
                  <a:srgbClr val="00FF00"/>
                </a:solidFill>
              </a:rPr>
              <a:t>the sun</a:t>
            </a:r>
            <a:br>
              <a:rPr lang="en-US" sz="6600" dirty="0">
                <a:solidFill>
                  <a:srgbClr val="00FF00"/>
                </a:solidFill>
              </a:rPr>
            </a:br>
            <a:r>
              <a:rPr lang="en-US" sz="6600" dirty="0">
                <a:solidFill>
                  <a:srgbClr val="00FF00"/>
                </a:solidFill>
              </a:rPr>
              <a:t>Don’t you ever forget</a:t>
            </a:r>
            <a:br>
              <a:rPr lang="en-US" sz="6600" dirty="0">
                <a:solidFill>
                  <a:srgbClr val="00FF00"/>
                </a:solidFill>
              </a:rPr>
            </a:br>
            <a:r>
              <a:rPr lang="en-US" sz="6600" dirty="0">
                <a:solidFill>
                  <a:srgbClr val="00FF00"/>
                </a:solidFill>
              </a:rPr>
              <a:t>Don’t forget, don’t forget</a:t>
            </a:r>
            <a:r>
              <a:rPr lang="en-US" sz="6600" dirty="0" smtClean="0">
                <a:solidFill>
                  <a:srgbClr val="00FF00"/>
                </a:solidFill>
              </a:rPr>
              <a:t> </a:t>
            </a:r>
            <a:endParaRPr lang="en-US" sz="6200" b="1" dirty="0">
              <a:solidFill>
                <a:srgbClr val="00FF00"/>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fontScale="90000"/>
          </a:bodyPr>
          <a:lstStyle/>
          <a:p>
            <a:r>
              <a:rPr lang="en-US" sz="6600" dirty="0">
                <a:solidFill>
                  <a:srgbClr val="00FF00"/>
                </a:solidFill>
              </a:rPr>
              <a:t>One day there will be no more pain</a:t>
            </a:r>
            <a:br>
              <a:rPr lang="en-US" sz="6600" dirty="0">
                <a:solidFill>
                  <a:srgbClr val="00FF00"/>
                </a:solidFill>
              </a:rPr>
            </a:br>
            <a:r>
              <a:rPr lang="en-US" sz="6600" dirty="0">
                <a:solidFill>
                  <a:srgbClr val="00FF00"/>
                </a:solidFill>
              </a:rPr>
              <a:t>And we will finally see Jesus’ face</a:t>
            </a:r>
            <a:br>
              <a:rPr lang="en-US" sz="6600" dirty="0">
                <a:solidFill>
                  <a:srgbClr val="00FF00"/>
                </a:solidFill>
              </a:rPr>
            </a:br>
            <a:r>
              <a:rPr lang="en-US" sz="6600" dirty="0">
                <a:solidFill>
                  <a:srgbClr val="00FF00"/>
                </a:solidFill>
              </a:rPr>
              <a:t>So until then I’m </a:t>
            </a:r>
            <a:r>
              <a:rPr lang="en-US" sz="6600" dirty="0" err="1">
                <a:solidFill>
                  <a:srgbClr val="00FF00"/>
                </a:solidFill>
              </a:rPr>
              <a:t>gonna</a:t>
            </a:r>
            <a:r>
              <a:rPr lang="en-US" sz="6600" dirty="0">
                <a:solidFill>
                  <a:srgbClr val="00FF00"/>
                </a:solidFill>
              </a:rPr>
              <a:t> to try</a:t>
            </a:r>
            <a:br>
              <a:rPr lang="en-US" sz="6600" dirty="0">
                <a:solidFill>
                  <a:srgbClr val="00FF00"/>
                </a:solidFill>
              </a:rPr>
            </a:br>
            <a:r>
              <a:rPr lang="en-US" sz="6600" dirty="0">
                <a:solidFill>
                  <a:srgbClr val="00FF00"/>
                </a:solidFill>
              </a:rPr>
              <a:t>To brave the dark and let my little light </a:t>
            </a:r>
            <a:r>
              <a:rPr lang="en-US" sz="6600" dirty="0" smtClean="0">
                <a:solidFill>
                  <a:srgbClr val="00FF00"/>
                </a:solidFill>
              </a:rPr>
              <a:t>shine</a:t>
            </a:r>
            <a:endParaRPr lang="en-US" sz="6200" b="1" dirty="0">
              <a:solidFill>
                <a:srgbClr val="00FF00"/>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fontScale="90000"/>
          </a:bodyPr>
          <a:lstStyle/>
          <a:p>
            <a:r>
              <a:rPr lang="en-US" sz="6600" dirty="0">
                <a:solidFill>
                  <a:srgbClr val="00FF00"/>
                </a:solidFill>
              </a:rPr>
              <a:t>This little light of mine</a:t>
            </a:r>
            <a:br>
              <a:rPr lang="en-US" sz="6600" dirty="0">
                <a:solidFill>
                  <a:srgbClr val="00FF00"/>
                </a:solidFill>
              </a:rPr>
            </a:br>
            <a:r>
              <a:rPr lang="en-US" sz="6600" dirty="0">
                <a:solidFill>
                  <a:srgbClr val="00FF00"/>
                </a:solidFill>
              </a:rPr>
              <a:t>I’m </a:t>
            </a:r>
            <a:r>
              <a:rPr lang="en-US" sz="6600" dirty="0" err="1">
                <a:solidFill>
                  <a:srgbClr val="00FF00"/>
                </a:solidFill>
              </a:rPr>
              <a:t>gonna</a:t>
            </a:r>
            <a:r>
              <a:rPr lang="en-US" sz="6600" dirty="0">
                <a:solidFill>
                  <a:srgbClr val="00FF00"/>
                </a:solidFill>
              </a:rPr>
              <a:t> let it shine</a:t>
            </a:r>
            <a:br>
              <a:rPr lang="en-US" sz="6600" dirty="0">
                <a:solidFill>
                  <a:srgbClr val="00FF00"/>
                </a:solidFill>
              </a:rPr>
            </a:br>
            <a:r>
              <a:rPr lang="en-US" sz="6600" dirty="0">
                <a:solidFill>
                  <a:srgbClr val="00FF00"/>
                </a:solidFill>
              </a:rPr>
              <a:t>This little light of mine</a:t>
            </a:r>
            <a:br>
              <a:rPr lang="en-US" sz="6600" dirty="0">
                <a:solidFill>
                  <a:srgbClr val="00FF00"/>
                </a:solidFill>
              </a:rPr>
            </a:br>
            <a:r>
              <a:rPr lang="en-US" sz="6600" dirty="0">
                <a:solidFill>
                  <a:srgbClr val="00FF00"/>
                </a:solidFill>
              </a:rPr>
              <a:t>I’m </a:t>
            </a:r>
            <a:r>
              <a:rPr lang="en-US" sz="6600" dirty="0" err="1">
                <a:solidFill>
                  <a:srgbClr val="00FF00"/>
                </a:solidFill>
              </a:rPr>
              <a:t>gonna</a:t>
            </a:r>
            <a:r>
              <a:rPr lang="en-US" sz="6600" dirty="0">
                <a:solidFill>
                  <a:srgbClr val="00FF00"/>
                </a:solidFill>
              </a:rPr>
              <a:t> let </a:t>
            </a:r>
            <a:r>
              <a:rPr lang="en-US" sz="6600" dirty="0" smtClean="0">
                <a:solidFill>
                  <a:srgbClr val="00FF00"/>
                </a:solidFill>
              </a:rPr>
              <a:t>it shine, </a:t>
            </a:r>
            <a:r>
              <a:rPr lang="en-US" sz="6600" dirty="0" err="1" smtClean="0">
                <a:solidFill>
                  <a:srgbClr val="00FF00"/>
                </a:solidFill>
              </a:rPr>
              <a:t>gonna</a:t>
            </a:r>
            <a:r>
              <a:rPr lang="en-US" sz="6600" dirty="0" smtClean="0">
                <a:solidFill>
                  <a:srgbClr val="00FF00"/>
                </a:solidFill>
              </a:rPr>
              <a:t> let it shine</a:t>
            </a:r>
            <a:br>
              <a:rPr lang="en-US" sz="6600" dirty="0" smtClean="0">
                <a:solidFill>
                  <a:srgbClr val="00FF00"/>
                </a:solidFill>
              </a:rPr>
            </a:br>
            <a:r>
              <a:rPr lang="en-US" sz="5000" i="1" dirty="0" smtClean="0">
                <a:solidFill>
                  <a:srgbClr val="00FF00"/>
                </a:solidFill>
                <a:latin typeface="Bank Gothic"/>
                <a:cs typeface="Bank Gothic"/>
              </a:rPr>
              <a:t>(REPEAT ONCE MORE)</a:t>
            </a:r>
            <a:r>
              <a:rPr lang="en-US" sz="6600" dirty="0">
                <a:solidFill>
                  <a:srgbClr val="00FF00"/>
                </a:solidFill>
              </a:rPr>
              <a:t/>
            </a:r>
            <a:br>
              <a:rPr lang="en-US" sz="6600" dirty="0">
                <a:solidFill>
                  <a:srgbClr val="00FF00"/>
                </a:solidFill>
              </a:rPr>
            </a:br>
            <a:r>
              <a:rPr lang="en-US" sz="6600" dirty="0">
                <a:solidFill>
                  <a:srgbClr val="00FF00"/>
                </a:solidFill>
              </a:rPr>
              <a:t>Oh shine,</a:t>
            </a:r>
            <a:r>
              <a:rPr lang="en-US" sz="6600" dirty="0" smtClean="0">
                <a:solidFill>
                  <a:srgbClr val="00FF00"/>
                </a:solidFill>
              </a:rPr>
              <a:t> </a:t>
            </a:r>
            <a:r>
              <a:rPr lang="en-US" sz="6600" dirty="0" err="1" smtClean="0">
                <a:solidFill>
                  <a:srgbClr val="00FF00"/>
                </a:solidFill>
              </a:rPr>
              <a:t>gonna</a:t>
            </a:r>
            <a:r>
              <a:rPr lang="en-US" sz="6600" dirty="0" smtClean="0">
                <a:solidFill>
                  <a:srgbClr val="00FF00"/>
                </a:solidFill>
              </a:rPr>
              <a:t> let </a:t>
            </a:r>
            <a:r>
              <a:rPr lang="en-US" sz="6600" dirty="0">
                <a:solidFill>
                  <a:srgbClr val="00FF00"/>
                </a:solidFill>
              </a:rPr>
              <a:t>it shine</a:t>
            </a:r>
            <a:r>
              <a:rPr lang="en-US" sz="6600" dirty="0" smtClean="0">
                <a:solidFill>
                  <a:srgbClr val="00FF00"/>
                </a:solidFill>
              </a:rPr>
              <a:t> </a:t>
            </a:r>
            <a:endParaRPr lang="en-US" sz="6200" b="1" dirty="0">
              <a:solidFill>
                <a:srgbClr val="00FF0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5000"/>
          </a:blip>
          <a:stretch>
            <a:fillRect/>
          </a:stretch>
        </p:blipFill>
        <p:spPr>
          <a:xfrm>
            <a:off x="0" y="0"/>
            <a:ext cx="9144000" cy="6882224"/>
          </a:xfrm>
          <a:prstGeom prst="rect">
            <a:avLst/>
          </a:prstGeom>
        </p:spPr>
      </p:pic>
      <p:sp>
        <p:nvSpPr>
          <p:cNvPr id="2" name="Title 1"/>
          <p:cNvSpPr>
            <a:spLocks noGrp="1"/>
          </p:cNvSpPr>
          <p:nvPr>
            <p:ph type="title"/>
          </p:nvPr>
        </p:nvSpPr>
        <p:spPr>
          <a:xfrm>
            <a:off x="0" y="0"/>
            <a:ext cx="9144000" cy="6857999"/>
          </a:xfrm>
        </p:spPr>
        <p:txBody>
          <a:bodyPr>
            <a:normAutofit/>
          </a:bodyPr>
          <a:lstStyle/>
          <a:p>
            <a:r>
              <a:rPr lang="en-US" sz="7200" dirty="0">
                <a:solidFill>
                  <a:srgbClr val="00FF00"/>
                </a:solidFill>
              </a:rPr>
              <a:t>There’s a little light</a:t>
            </a:r>
            <a:r>
              <a:rPr lang="en-US" sz="7200" dirty="0" smtClean="0">
                <a:solidFill>
                  <a:srgbClr val="00FF00"/>
                </a:solidFill>
              </a:rPr>
              <a:t> </a:t>
            </a:r>
            <a:br>
              <a:rPr lang="en-US" sz="7200" dirty="0" smtClean="0">
                <a:solidFill>
                  <a:srgbClr val="00FF00"/>
                </a:solidFill>
              </a:rPr>
            </a:br>
            <a:r>
              <a:rPr lang="en-US" sz="7200" dirty="0" smtClean="0">
                <a:solidFill>
                  <a:srgbClr val="00FF00"/>
                </a:solidFill>
              </a:rPr>
              <a:t>inside </a:t>
            </a:r>
            <a:r>
              <a:rPr lang="en-US" sz="7200" dirty="0">
                <a:solidFill>
                  <a:srgbClr val="00FF00"/>
                </a:solidFill>
              </a:rPr>
              <a:t>us all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35816" y="1173488"/>
            <a:ext cx="6889195" cy="2790807"/>
          </a:xfrm>
          <a:prstGeom prst="rect">
            <a:avLst/>
          </a:prstGeom>
        </p:spPr>
      </p:pic>
      <p:sp>
        <p:nvSpPr>
          <p:cNvPr id="5" name="Frame 4"/>
          <p:cNvSpPr/>
          <p:nvPr/>
        </p:nvSpPr>
        <p:spPr>
          <a:xfrm>
            <a:off x="828292" y="814539"/>
            <a:ext cx="7813556" cy="3658520"/>
          </a:xfrm>
          <a:prstGeom prst="frame">
            <a:avLst/>
          </a:prstGeom>
          <a:solidFill>
            <a:srgbClr val="00FF00"/>
          </a:solidFill>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749</TotalTime>
  <Words>1729</Words>
  <Application>Microsoft Macintosh PowerPoint</Application>
  <PresentationFormat>On-screen Show (4:3)</PresentationFormat>
  <Paragraphs>142</Paragraphs>
  <Slides>71</Slides>
  <Notes>4</Notes>
  <HiddenSlides>0</HiddenSlides>
  <MMClips>1</MMClips>
  <ScaleCrop>false</ScaleCrop>
  <HeadingPairs>
    <vt:vector size="4" baseType="variant">
      <vt:variant>
        <vt:lpstr>Design Template</vt:lpstr>
      </vt:variant>
      <vt:variant>
        <vt:i4>1</vt:i4>
      </vt:variant>
      <vt:variant>
        <vt:lpstr>Slide Titles</vt:lpstr>
      </vt:variant>
      <vt:variant>
        <vt:i4>71</vt:i4>
      </vt:variant>
    </vt:vector>
  </HeadingPairs>
  <TitlesOfParts>
    <vt:vector size="72" baseType="lpstr">
      <vt:lpstr>Office Theme</vt:lpstr>
      <vt:lpstr>Annual Conference</vt:lpstr>
      <vt:lpstr>Slide 2</vt:lpstr>
      <vt:lpstr>Reading Response:       Ecclesiastes 9:7-10</vt:lpstr>
      <vt:lpstr>Slide 4</vt:lpstr>
      <vt:lpstr>Slide 5</vt:lpstr>
      <vt:lpstr>Slide 6</vt:lpstr>
      <vt:lpstr>Slide 7</vt:lpstr>
      <vt:lpstr>Slide 8</vt:lpstr>
      <vt:lpstr>Bless the Lord, O my soul, O my soul Worship His holy name Sing like never before O my soul I'll worship Your holy name </vt:lpstr>
      <vt:lpstr>Slide 10</vt:lpstr>
      <vt:lpstr>Whatever may pass, and whatever lies before me Let me be singing when the evening comes </vt:lpstr>
      <vt:lpstr>Bless the Lord, O my soul, O my soul Worship His holy name Sing like never before O my soul I'll worship Your holy name </vt:lpstr>
      <vt:lpstr>You're rich in love, and You're slow to anger Your name is great, and Your heart is kind </vt:lpstr>
      <vt:lpstr>For all Your goodness I will keep on singing Ten thousand reasons for my heart to find </vt:lpstr>
      <vt:lpstr>Bless the Lord, O my soul, O my soul Worship His holy name Sing like never before O my soul I'll worship Your holy name Bless you Lord </vt:lpstr>
      <vt:lpstr>And on that day when my strength is failing The end draws near and my time has come </vt:lpstr>
      <vt:lpstr>Still my soul will sing Your praise unending Ten thousand years and then forevermore , forevermore</vt:lpstr>
      <vt:lpstr>Bless the Lord, O my soul, O my soul Worship His holy name Sing like never before O my soul I'll worship Your holy name </vt:lpstr>
      <vt:lpstr>Yes I’ll, I'll worship Your holy name Lord, I'll worship Your holy name </vt:lpstr>
      <vt:lpstr>Sing like never before O my soul I'll worship Your holy name </vt:lpstr>
      <vt:lpstr>Jesus, I'll worship Your holy name Worship Your holy name </vt:lpstr>
      <vt:lpstr>Whatever your hand finds to do, do it with all your might.  -Ecclesiastes 9:10a</vt:lpstr>
      <vt:lpstr> Types of Prayer</vt:lpstr>
      <vt:lpstr>Announcements</vt:lpstr>
      <vt:lpstr>Imagine No Malaria</vt:lpstr>
      <vt:lpstr>Offering</vt:lpstr>
      <vt:lpstr>Hymn:  “Open My Eyes, That I May See” # 454 </vt:lpstr>
      <vt:lpstr>Open my eyes, that I may see glimpses of truth thou hast for me;</vt:lpstr>
      <vt:lpstr>Place in my hands the wonderful key that shall un-clasp and set me free.</vt:lpstr>
      <vt:lpstr>Silently now I wait for thee, ready, my God,  thy will to see. Open my eyes, illumine me, Spirit divine!</vt:lpstr>
      <vt:lpstr>Open my ears, that I may hear voices of truth thou sendest clear;</vt:lpstr>
      <vt:lpstr>And while the  wave-notes fall  on my ear, everything false will disappear.</vt:lpstr>
      <vt:lpstr>Silently now I wait for thee, ready, my God,  thy will to see. Open my ears, illumine me, Spirit divine!</vt:lpstr>
      <vt:lpstr>Open my mouth, and let me bear gladly the warm truth everywhere;</vt:lpstr>
      <vt:lpstr>Open my heart and let me prepare love thy children thus to share.</vt:lpstr>
      <vt:lpstr>Silently now I wait for thee, ready, my God,  thy will to see. Open my heart, illumine me, Spirit divine!</vt:lpstr>
      <vt:lpstr>Slide 37</vt:lpstr>
      <vt:lpstr>Slide 38</vt:lpstr>
      <vt:lpstr>Slide 39</vt:lpstr>
      <vt:lpstr>18 They will be able to handle snakes with safety, and if they drink anything poisonous, it won’t hurt them. </vt:lpstr>
      <vt:lpstr>They will be able to place their hands on the sick, and they will be healed.” </vt:lpstr>
      <vt:lpstr>19 When the Lord Jesus had finished talking with them, he was taken up into heaven and sat down in the place of honor at God’s right hand. </vt:lpstr>
      <vt:lpstr>20 And the disciples went everywhere and preached, and the Lord worked through them, confirming what they said by many miraculous signs.</vt:lpstr>
      <vt:lpstr>Completing God’s  Mission Work</vt:lpstr>
      <vt:lpstr>Hymn: “O Breath  of Life” # 543</vt:lpstr>
      <vt:lpstr>O Breath of Life, come sweeping through us, revive your church with life and power.</vt:lpstr>
      <vt:lpstr>O Breath of Life, come cleanse, renew us, and fit your church to meet this hour.</vt:lpstr>
      <vt:lpstr>O Wind of God, come, bend us, break us, till humbly we confess our need.</vt:lpstr>
      <vt:lpstr>Then in your tenderness remake us, revive, restore, for this we plead.</vt:lpstr>
      <vt:lpstr>O Breath of Love, come, breath within us, renewing thought and will and heart.</vt:lpstr>
      <vt:lpstr>Come, love of Christ,  a-fresh to win us;  revive your church in every part.</vt:lpstr>
      <vt:lpstr>Slide 52</vt:lpstr>
      <vt:lpstr>Benediction  1st Peter 4:7-11 </vt:lpstr>
      <vt:lpstr> </vt:lpstr>
      <vt:lpstr> </vt:lpstr>
      <vt:lpstr> </vt:lpstr>
      <vt:lpstr>Be generous with the different things God gave you, passing them around so all get in on it: if words, let it be God’s words; if help, let it be God’s hearty help.  </vt:lpstr>
      <vt:lpstr> </vt:lpstr>
      <vt:lpstr> </vt:lpstr>
      <vt:lpstr>There’s a little flame  inside us all Some shine bright,  some shine small The rains will come  and the waters rise But don’t you ever  lose your light </vt:lpstr>
      <vt:lpstr>In this life you will know Love and pain,  joy and sorrow So when it hurts,  when times get hard Don’t forget whose  child you are </vt:lpstr>
      <vt:lpstr>This little light of mine I’m gonna let it shine This little light of mine I’m gonna let it shine, gonna let it shine </vt:lpstr>
      <vt:lpstr>May you live each day with no regret Make the most of every chance you get Let your eyes get wide when you look at the stars </vt:lpstr>
      <vt:lpstr>With the same sense of wonder as a child’s heart With the ones you love treasure the time And for those who are gone keep their memories alive </vt:lpstr>
      <vt:lpstr>Hold on to your dreams don’t ever let go There’s a fire inside you burning with hope </vt:lpstr>
      <vt:lpstr>This little light of mine I’m gonna let it shine This little light of mine I’m gonna let it shine, gonna let it shine </vt:lpstr>
      <vt:lpstr>There will be days when you want to give up When the clouds settle in But after the rain  comes the sun Don’t you ever forget Don’t forget, don’t forget </vt:lpstr>
      <vt:lpstr>One day there will be no more pain And we will finally see Jesus’ face So until then I’m gonna to try To brave the dark and let my little light shine</vt:lpstr>
      <vt:lpstr>This little light of mine I’m gonna let it shine This little light of mine I’m gonna let it shine, gonna let it shine (REPEAT ONCE MORE) Oh shine, gonna let it shine </vt:lpstr>
      <vt:lpstr>There’s a little light  inside us all </vt:lpstr>
      <vt:lpstr>Slide 71</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Conference Report * 2013 *</dc:title>
  <dc:creator>Susan Smith</dc:creator>
  <cp:lastModifiedBy>Susan Smith</cp:lastModifiedBy>
  <cp:revision>24</cp:revision>
  <dcterms:created xsi:type="dcterms:W3CDTF">2013-07-14T12:15:27Z</dcterms:created>
  <dcterms:modified xsi:type="dcterms:W3CDTF">2013-07-14T17:01:28Z</dcterms:modified>
</cp:coreProperties>
</file>